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
  </p:notesMasterIdLst>
  <p:sldIdLst>
    <p:sldId id="478" r:id="rId3"/>
    <p:sldId id="304"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9B8A92-D746-4E65-92EB-3D1D1F86AD56}" v="12" dt="2025-01-24T14:11:36.2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84046" autoAdjust="0"/>
  </p:normalViewPr>
  <p:slideViewPr>
    <p:cSldViewPr snapToGrid="0">
      <p:cViewPr varScale="1">
        <p:scale>
          <a:sx n="45" d="100"/>
          <a:sy n="45" d="100"/>
        </p:scale>
        <p:origin x="1520" y="2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Norman Mason" userId="d1fa8d2b787de8d0" providerId="LiveId" clId="{FF9B8A92-D746-4E65-92EB-3D1D1F86AD56}"/>
    <pc:docChg chg="custSel delSld modSld">
      <pc:chgData name="Ruth Norman Mason" userId="d1fa8d2b787de8d0" providerId="LiveId" clId="{FF9B8A92-D746-4E65-92EB-3D1D1F86AD56}" dt="2025-01-24T14:11:55.622" v="365" actId="47"/>
      <pc:docMkLst>
        <pc:docMk/>
      </pc:docMkLst>
      <pc:sldChg chg="addSp delSp modSp modTransition modAnim modNotesTx">
        <pc:chgData name="Ruth Norman Mason" userId="d1fa8d2b787de8d0" providerId="LiveId" clId="{FF9B8A92-D746-4E65-92EB-3D1D1F86AD56}" dt="2025-01-24T14:11:36.269" v="363"/>
        <pc:sldMkLst>
          <pc:docMk/>
          <pc:sldMk cId="982081225" sldId="304"/>
        </pc:sldMkLst>
        <pc:picChg chg="add del mod">
          <ac:chgData name="Ruth Norman Mason" userId="d1fa8d2b787de8d0" providerId="LiveId" clId="{FF9B8A92-D746-4E65-92EB-3D1D1F86AD56}" dt="2025-01-24T13:08:03.464" v="357"/>
          <ac:picMkLst>
            <pc:docMk/>
            <pc:sldMk cId="982081225" sldId="304"/>
            <ac:picMk id="5" creationId="{54FEBCD6-6C4C-BE2A-E2AA-9494C37B3F0F}"/>
          </ac:picMkLst>
        </pc:picChg>
        <pc:picChg chg="add del mod">
          <ac:chgData name="Ruth Norman Mason" userId="d1fa8d2b787de8d0" providerId="LiveId" clId="{FF9B8A92-D746-4E65-92EB-3D1D1F86AD56}" dt="2025-01-24T14:02:37.978" v="362"/>
          <ac:picMkLst>
            <pc:docMk/>
            <pc:sldMk cId="982081225" sldId="304"/>
            <ac:picMk id="10" creationId="{FFFAAA70-3842-DE3E-2EC9-423A52EEB065}"/>
          </ac:picMkLst>
        </pc:picChg>
        <pc:picChg chg="add mod">
          <ac:chgData name="Ruth Norman Mason" userId="d1fa8d2b787de8d0" providerId="LiveId" clId="{FF9B8A92-D746-4E65-92EB-3D1D1F86AD56}" dt="2025-01-24T14:11:36.269" v="363"/>
          <ac:picMkLst>
            <pc:docMk/>
            <pc:sldMk cId="982081225" sldId="304"/>
            <ac:picMk id="13" creationId="{73E63EA1-0071-3882-54D2-44D3F51E3DC6}"/>
          </ac:picMkLst>
        </pc:picChg>
      </pc:sldChg>
      <pc:sldChg chg="addSp delSp modSp del modTransition modAnim">
        <pc:chgData name="Ruth Norman Mason" userId="d1fa8d2b787de8d0" providerId="LiveId" clId="{FF9B8A92-D746-4E65-92EB-3D1D1F86AD56}" dt="2025-01-24T14:11:55.622" v="365" actId="47"/>
        <pc:sldMkLst>
          <pc:docMk/>
          <pc:sldMk cId="1357168630" sldId="474"/>
        </pc:sldMkLst>
        <pc:picChg chg="add del mod">
          <ac:chgData name="Ruth Norman Mason" userId="d1fa8d2b787de8d0" providerId="LiveId" clId="{FF9B8A92-D746-4E65-92EB-3D1D1F86AD56}" dt="2025-01-24T14:02:37.978" v="362"/>
          <ac:picMkLst>
            <pc:docMk/>
            <pc:sldMk cId="1357168630" sldId="474"/>
            <ac:picMk id="4" creationId="{2DCE3CF2-B4F7-20E8-3808-87EE05FC3743}"/>
          </ac:picMkLst>
        </pc:picChg>
      </pc:sldChg>
      <pc:sldChg chg="addSp delSp modSp mod modTransition modAnim modNotesTx">
        <pc:chgData name="Ruth Norman Mason" userId="d1fa8d2b787de8d0" providerId="LiveId" clId="{FF9B8A92-D746-4E65-92EB-3D1D1F86AD56}" dt="2025-01-24T14:11:36.269" v="363"/>
        <pc:sldMkLst>
          <pc:docMk/>
          <pc:sldMk cId="734976612" sldId="478"/>
        </pc:sldMkLst>
        <pc:spChg chg="mod">
          <ac:chgData name="Ruth Norman Mason" userId="d1fa8d2b787de8d0" providerId="LiveId" clId="{FF9B8A92-D746-4E65-92EB-3D1D1F86AD56}" dt="2025-01-24T12:58:23.440" v="136" actId="20577"/>
          <ac:spMkLst>
            <pc:docMk/>
            <pc:sldMk cId="734976612" sldId="478"/>
            <ac:spMk id="3" creationId="{57407A80-0D13-D90D-7AD5-49079048060C}"/>
          </ac:spMkLst>
        </pc:spChg>
        <pc:picChg chg="add del mod">
          <ac:chgData name="Ruth Norman Mason" userId="d1fa8d2b787de8d0" providerId="LiveId" clId="{FF9B8A92-D746-4E65-92EB-3D1D1F86AD56}" dt="2025-01-24T13:08:03.464" v="357"/>
          <ac:picMkLst>
            <pc:docMk/>
            <pc:sldMk cId="734976612" sldId="478"/>
            <ac:picMk id="6" creationId="{5B71E8D7-F19C-B7EB-3A80-0685B9FB2765}"/>
          </ac:picMkLst>
        </pc:picChg>
        <pc:picChg chg="add del mod">
          <ac:chgData name="Ruth Norman Mason" userId="d1fa8d2b787de8d0" providerId="LiveId" clId="{FF9B8A92-D746-4E65-92EB-3D1D1F86AD56}" dt="2025-01-24T14:02:37.978" v="362"/>
          <ac:picMkLst>
            <pc:docMk/>
            <pc:sldMk cId="734976612" sldId="478"/>
            <ac:picMk id="9" creationId="{633A27AE-1A25-92EB-FC9C-EF7AE1D61845}"/>
          </ac:picMkLst>
        </pc:picChg>
        <pc:picChg chg="add mod">
          <ac:chgData name="Ruth Norman Mason" userId="d1fa8d2b787de8d0" providerId="LiveId" clId="{FF9B8A92-D746-4E65-92EB-3D1D1F86AD56}" dt="2025-01-24T14:11:36.269" v="363"/>
          <ac:picMkLst>
            <pc:docMk/>
            <pc:sldMk cId="734976612" sldId="478"/>
            <ac:picMk id="12" creationId="{4B95C77F-711F-9316-73DB-4EA34C2AAFCB}"/>
          </ac:picMkLst>
        </pc:picChg>
      </pc:sldChg>
      <pc:sldChg chg="del">
        <pc:chgData name="Ruth Norman Mason" userId="d1fa8d2b787de8d0" providerId="LiveId" clId="{FF9B8A92-D746-4E65-92EB-3D1D1F86AD56}" dt="2025-01-24T12:52:31.996" v="0" actId="47"/>
        <pc:sldMkLst>
          <pc:docMk/>
          <pc:sldMk cId="3559470871" sldId="480"/>
        </pc:sldMkLst>
      </pc:sldChg>
      <pc:sldChg chg="del">
        <pc:chgData name="Ruth Norman Mason" userId="d1fa8d2b787de8d0" providerId="LiveId" clId="{FF9B8A92-D746-4E65-92EB-3D1D1F86AD56}" dt="2025-01-24T12:52:31.996" v="0" actId="47"/>
        <pc:sldMkLst>
          <pc:docMk/>
          <pc:sldMk cId="2617548836" sldId="481"/>
        </pc:sldMkLst>
      </pc:sldChg>
      <pc:sldChg chg="del">
        <pc:chgData name="Ruth Norman Mason" userId="d1fa8d2b787de8d0" providerId="LiveId" clId="{FF9B8A92-D746-4E65-92EB-3D1D1F86AD56}" dt="2025-01-24T12:52:31.996" v="0" actId="47"/>
        <pc:sldMkLst>
          <pc:docMk/>
          <pc:sldMk cId="1559468903" sldId="482"/>
        </pc:sldMkLst>
      </pc:sldChg>
      <pc:sldChg chg="del">
        <pc:chgData name="Ruth Norman Mason" userId="d1fa8d2b787de8d0" providerId="LiveId" clId="{FF9B8A92-D746-4E65-92EB-3D1D1F86AD56}" dt="2025-01-24T12:52:31.996" v="0" actId="47"/>
        <pc:sldMkLst>
          <pc:docMk/>
          <pc:sldMk cId="3932855746" sldId="483"/>
        </pc:sldMkLst>
      </pc:sldChg>
      <pc:sldChg chg="del">
        <pc:chgData name="Ruth Norman Mason" userId="d1fa8d2b787de8d0" providerId="LiveId" clId="{FF9B8A92-D746-4E65-92EB-3D1D1F86AD56}" dt="2025-01-24T12:52:31.996" v="0" actId="47"/>
        <pc:sldMkLst>
          <pc:docMk/>
          <pc:sldMk cId="3811723799" sldId="484"/>
        </pc:sldMkLst>
      </pc:sldChg>
      <pc:sldChg chg="del">
        <pc:chgData name="Ruth Norman Mason" userId="d1fa8d2b787de8d0" providerId="LiveId" clId="{FF9B8A92-D746-4E65-92EB-3D1D1F86AD56}" dt="2025-01-24T12:52:31.996" v="0" actId="47"/>
        <pc:sldMkLst>
          <pc:docMk/>
          <pc:sldMk cId="1586872558" sldId="485"/>
        </pc:sldMkLst>
      </pc:sldChg>
      <pc:sldChg chg="del">
        <pc:chgData name="Ruth Norman Mason" userId="d1fa8d2b787de8d0" providerId="LiveId" clId="{FF9B8A92-D746-4E65-92EB-3D1D1F86AD56}" dt="2025-01-24T12:52:31.996" v="0" actId="47"/>
        <pc:sldMkLst>
          <pc:docMk/>
          <pc:sldMk cId="1298427375" sldId="486"/>
        </pc:sldMkLst>
      </pc:sldChg>
      <pc:sldChg chg="del">
        <pc:chgData name="Ruth Norman Mason" userId="d1fa8d2b787de8d0" providerId="LiveId" clId="{FF9B8A92-D746-4E65-92EB-3D1D1F86AD56}" dt="2025-01-24T12:52:31.996" v="0" actId="47"/>
        <pc:sldMkLst>
          <pc:docMk/>
          <pc:sldMk cId="2060571260" sldId="488"/>
        </pc:sldMkLst>
      </pc:sldChg>
      <pc:sldChg chg="del">
        <pc:chgData name="Ruth Norman Mason" userId="d1fa8d2b787de8d0" providerId="LiveId" clId="{FF9B8A92-D746-4E65-92EB-3D1D1F86AD56}" dt="2025-01-24T12:52:31.996" v="0" actId="47"/>
        <pc:sldMkLst>
          <pc:docMk/>
          <pc:sldMk cId="3755598641" sldId="489"/>
        </pc:sldMkLst>
      </pc:sldChg>
      <pc:sldChg chg="addSp delSp modSp del modTransition modAnim">
        <pc:chgData name="Ruth Norman Mason" userId="d1fa8d2b787de8d0" providerId="LiveId" clId="{FF9B8A92-D746-4E65-92EB-3D1D1F86AD56}" dt="2025-01-24T14:11:50.145" v="364" actId="47"/>
        <pc:sldMkLst>
          <pc:docMk/>
          <pc:sldMk cId="1837044615" sldId="491"/>
        </pc:sldMkLst>
        <pc:picChg chg="add del mod">
          <ac:chgData name="Ruth Norman Mason" userId="d1fa8d2b787de8d0" providerId="LiveId" clId="{FF9B8A92-D746-4E65-92EB-3D1D1F86AD56}" dt="2025-01-24T14:02:37.978" v="362"/>
          <ac:picMkLst>
            <pc:docMk/>
            <pc:sldMk cId="1837044615" sldId="491"/>
            <ac:picMk id="6" creationId="{8EC5D53A-E534-98F6-3001-502A44825D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13F9D-D3A1-431C-8099-F92495381785}" type="datetimeFigureOut">
              <a:rPr lang="en-GB" smtClean="0"/>
              <a:t>24/01/2025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95CD0-DB38-4EB9-9A68-D66D916AF9B0}" type="slidenum">
              <a:rPr lang="en-GB" smtClean="0"/>
              <a:t>‹#›</a:t>
            </a:fld>
            <a:endParaRPr lang="en-GB"/>
          </a:p>
        </p:txBody>
      </p:sp>
    </p:spTree>
    <p:extLst>
      <p:ext uri="{BB962C8B-B14F-4D97-AF65-F5344CB8AC3E}">
        <p14:creationId xmlns:p14="http://schemas.microsoft.com/office/powerpoint/2010/main" val="3782658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Both relational – experienced in relation to another person. And both deeply linked to social and political power and the gendered norms and roles that create societal expectations. </a:t>
            </a:r>
          </a:p>
          <a:p>
            <a:endParaRPr lang="en-GB" dirty="0"/>
          </a:p>
        </p:txBody>
      </p:sp>
      <p:sp>
        <p:nvSpPr>
          <p:cNvPr id="4" name="Slide Number Placeholder 3"/>
          <p:cNvSpPr>
            <a:spLocks noGrp="1"/>
          </p:cNvSpPr>
          <p:nvPr>
            <p:ph type="sldNum" sz="quarter" idx="5"/>
          </p:nvPr>
        </p:nvSpPr>
        <p:spPr/>
        <p:txBody>
          <a:bodyPr/>
          <a:lstStyle/>
          <a:p>
            <a:fld id="{9F395CD0-DB38-4EB9-9A68-D66D916AF9B0}" type="slidenum">
              <a:rPr lang="en-GB" smtClean="0"/>
              <a:t>1</a:t>
            </a:fld>
            <a:endParaRPr lang="en-GB"/>
          </a:p>
        </p:txBody>
      </p:sp>
    </p:spTree>
    <p:extLst>
      <p:ext uri="{BB962C8B-B14F-4D97-AF65-F5344CB8AC3E}">
        <p14:creationId xmlns:p14="http://schemas.microsoft.com/office/powerpoint/2010/main" val="13922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100" b="1" i="0" dirty="0">
                <a:solidFill>
                  <a:srgbClr val="222223"/>
                </a:solidFill>
                <a:effectLst/>
                <a:latin typeface="AvenirNextLTW01-Regular"/>
              </a:rPr>
              <a:t>Patriarchy</a:t>
            </a:r>
            <a:r>
              <a:rPr lang="en-GB" sz="1100" b="0" i="0" dirty="0">
                <a:solidFill>
                  <a:srgbClr val="222223"/>
                </a:solidFill>
                <a:effectLst/>
                <a:latin typeface="AvenirNextLTW01-Regular"/>
              </a:rPr>
              <a:t> is the organisational aspect or systemic aspect – it places men at the top of a hierarchy of importance – in terms of legal decision making, family/economic decision making, community decision making.  We can talk about living in a total patriarchy, about families and groups being organised on patriarchal lines. Patriarchal expectations. </a:t>
            </a:r>
          </a:p>
          <a:p>
            <a:pPr algn="l"/>
            <a:endParaRPr lang="en-GB" sz="1100" b="0" i="0" dirty="0">
              <a:solidFill>
                <a:srgbClr val="222223"/>
              </a:solidFill>
              <a:effectLst/>
              <a:latin typeface="AvenirNextLTW01-Regular"/>
            </a:endParaRPr>
          </a:p>
          <a:p>
            <a:pPr algn="l"/>
            <a:r>
              <a:rPr lang="en-GB" sz="1100" b="1" i="0" dirty="0">
                <a:solidFill>
                  <a:srgbClr val="222223"/>
                </a:solidFill>
                <a:effectLst/>
                <a:latin typeface="AvenirNextLTW01-Regular"/>
              </a:rPr>
              <a:t>Sexism</a:t>
            </a:r>
            <a:r>
              <a:rPr lang="en-GB" sz="1100" b="0" i="0" dirty="0">
                <a:solidFill>
                  <a:srgbClr val="222223"/>
                </a:solidFill>
                <a:effectLst/>
                <a:latin typeface="AvenirNextLTW01-Regular"/>
              </a:rPr>
              <a:t> is prejudice, stereotyping, discrimination, language and inbuilt assumptions about “woman’s roles and places”. This prejudice is made up of assumptions, theories, and stereotypes that normalize and justify patriarchal norms as the most inevitable and desirable. </a:t>
            </a:r>
            <a:br>
              <a:rPr lang="en-GB" sz="1100" b="0" i="0" dirty="0">
                <a:solidFill>
                  <a:srgbClr val="222223"/>
                </a:solidFill>
                <a:effectLst/>
                <a:latin typeface="AvenirNextLTW01-Regular"/>
              </a:rPr>
            </a:br>
            <a:br>
              <a:rPr lang="en-GB" sz="1100" b="0" i="0" dirty="0">
                <a:solidFill>
                  <a:srgbClr val="222223"/>
                </a:solidFill>
                <a:effectLst/>
                <a:latin typeface="AvenirNextLTW01-Regular"/>
              </a:rPr>
            </a:br>
            <a:r>
              <a:rPr lang="en-GB" sz="1100" b="1" i="0" dirty="0">
                <a:solidFill>
                  <a:srgbClr val="222223"/>
                </a:solidFill>
                <a:effectLst/>
                <a:latin typeface="AvenirNextLTW01-Regular"/>
              </a:rPr>
              <a:t>Misogyny</a:t>
            </a:r>
            <a:r>
              <a:rPr lang="en-GB" sz="1100" b="0" i="0" dirty="0">
                <a:solidFill>
                  <a:srgbClr val="222223"/>
                </a:solidFill>
                <a:effectLst/>
                <a:latin typeface="AvenirNextLTW01-Regular"/>
              </a:rPr>
              <a:t>, is the hostile policing of those women who violate patriarchal norms and expectations, thereby setting a precedent for the cost of feminist transgression.</a:t>
            </a:r>
          </a:p>
          <a:p>
            <a:pPr algn="l"/>
            <a:endParaRPr lang="en-GB" sz="1100" b="0" i="0" dirty="0">
              <a:solidFill>
                <a:srgbClr val="222223"/>
              </a:solidFill>
              <a:effectLst/>
              <a:latin typeface="AvenirNextLTW01-Regular"/>
            </a:endParaRPr>
          </a:p>
          <a:p>
            <a:r>
              <a:rPr lang="en-GB" sz="1100" dirty="0"/>
              <a:t>Human Rights channel gives us research that 63% of women journalists have been confronted with verbal abuse </a:t>
            </a:r>
          </a:p>
          <a:p>
            <a:r>
              <a:rPr lang="en-GB" sz="1100" dirty="0"/>
              <a:t>80% of women in the research had been interrupted by men at work and experienced “mansplaining” </a:t>
            </a:r>
          </a:p>
          <a:p>
            <a:r>
              <a:rPr lang="en-GB" sz="1100" dirty="0"/>
              <a:t>In the UK 66% of 16 – 18 yr old girls have experienced or witnessed the use of sexist language at school. </a:t>
            </a:r>
          </a:p>
          <a:p>
            <a:pPr algn="l"/>
            <a:endParaRPr lang="en-GB" sz="1100" b="0" i="0" dirty="0">
              <a:solidFill>
                <a:srgbClr val="222223"/>
              </a:solidFill>
              <a:effectLst/>
              <a:latin typeface="AvenirNextLTW01-Regular"/>
            </a:endParaRPr>
          </a:p>
          <a:p>
            <a:pPr algn="l"/>
            <a:endParaRPr lang="en-GB" sz="1100" b="0" i="0" dirty="0">
              <a:solidFill>
                <a:srgbClr val="222223"/>
              </a:solidFill>
              <a:effectLst/>
              <a:latin typeface="AvenirNextLTW01-Regular"/>
            </a:endParaRPr>
          </a:p>
          <a:p>
            <a:pPr algn="l"/>
            <a:r>
              <a:rPr lang="en-GB" sz="1100" b="0" i="0" dirty="0">
                <a:solidFill>
                  <a:srgbClr val="222223"/>
                </a:solidFill>
                <a:effectLst/>
                <a:latin typeface="AvenirNextLTW01-Regular"/>
              </a:rPr>
              <a:t>Sexism synthesizes a disregard of women; misogyny, then, acts out that disregard through acts of verbal or physical hatred.</a:t>
            </a:r>
          </a:p>
          <a:p>
            <a:pPr algn="l"/>
            <a:endParaRPr lang="en-GB" sz="1100" b="0" i="0" dirty="0">
              <a:solidFill>
                <a:srgbClr val="222223"/>
              </a:solidFill>
              <a:effectLst/>
              <a:latin typeface="AvenirNextLTW01-Regular"/>
            </a:endParaRPr>
          </a:p>
          <a:p>
            <a:pPr algn="l"/>
            <a:r>
              <a:rPr lang="en-GB" sz="1100" b="0" i="0" dirty="0">
                <a:solidFill>
                  <a:srgbClr val="222223"/>
                </a:solidFill>
                <a:effectLst/>
                <a:latin typeface="AvenirNextLTW01-Regular"/>
              </a:rPr>
              <a:t>To say ‘boys will be boys’ and something like “a woman should not… wear certain clothes/ be out running at night” — is sexism. </a:t>
            </a:r>
          </a:p>
          <a:p>
            <a:pPr algn="l"/>
            <a:endParaRPr lang="en-GB" sz="1100" b="0" i="0" dirty="0">
              <a:solidFill>
                <a:srgbClr val="222223"/>
              </a:solidFill>
              <a:effectLst/>
              <a:latin typeface="AvenirNextLTW01-Regular"/>
            </a:endParaRPr>
          </a:p>
          <a:p>
            <a:pPr algn="l"/>
            <a:r>
              <a:rPr lang="en-GB" sz="1100" b="0" i="0" dirty="0">
                <a:solidFill>
                  <a:srgbClr val="222223"/>
                </a:solidFill>
                <a:effectLst/>
                <a:latin typeface="AvenirNextLTW01-Regular"/>
              </a:rPr>
              <a:t>But, to make ‘she had it coming’ rape jokes — that’s misogyny. </a:t>
            </a:r>
          </a:p>
          <a:p>
            <a:pPr algn="l"/>
            <a:endParaRPr lang="en-GB" sz="1100" b="0" i="0" dirty="0">
              <a:solidFill>
                <a:srgbClr val="222223"/>
              </a:solidFill>
              <a:effectLst/>
              <a:latin typeface="AvenirNextLTW01-Regular"/>
            </a:endParaRPr>
          </a:p>
          <a:p>
            <a:pPr algn="l"/>
            <a:r>
              <a:rPr lang="en-GB" sz="1100" b="0" i="0" dirty="0">
                <a:solidFill>
                  <a:srgbClr val="222223"/>
                </a:solidFill>
                <a:effectLst/>
                <a:latin typeface="AvenirNextLTW01-Regular"/>
              </a:rPr>
              <a:t>An individual woman is capable of benefiting from some forms of sexism – women and children first, holding doors open for women, men who decides to pay the bill.</a:t>
            </a:r>
          </a:p>
          <a:p>
            <a:pPr algn="l"/>
            <a:endParaRPr lang="en-GB" sz="1100" b="0" i="0" dirty="0">
              <a:solidFill>
                <a:srgbClr val="222223"/>
              </a:solidFill>
              <a:effectLst/>
              <a:latin typeface="AvenirNextLTW01-Regular"/>
            </a:endParaRPr>
          </a:p>
          <a:p>
            <a:pPr algn="l"/>
            <a:r>
              <a:rPr lang="en-GB" sz="1100" b="0" i="0" dirty="0">
                <a:solidFill>
                  <a:srgbClr val="222223"/>
                </a:solidFill>
                <a:effectLst/>
                <a:latin typeface="AvenirNextLTW01-Regular"/>
              </a:rPr>
              <a:t>Women as a collective group are harmed by misogyny. </a:t>
            </a:r>
          </a:p>
          <a:p>
            <a:pPr algn="l"/>
            <a:endParaRPr lang="en-GB" sz="1100" b="0" i="0" dirty="0">
              <a:solidFill>
                <a:srgbClr val="222223"/>
              </a:solidFill>
              <a:effectLst/>
              <a:latin typeface="AvenirNextLTW01-Regula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D9B09-889C-4002-B2B1-6636D6FA3B4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12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922F-5B6E-D649-44BE-DB7E4FEB4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6DD7B9-BA2F-38F2-1E3C-D7CF4B7BDE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381101-BD01-3EBA-ECE7-727923BCA47D}"/>
              </a:ext>
            </a:extLst>
          </p:cNvPr>
          <p:cNvSpPr>
            <a:spLocks noGrp="1"/>
          </p:cNvSpPr>
          <p:nvPr>
            <p:ph type="dt" sz="half" idx="10"/>
          </p:nvPr>
        </p:nvSpPr>
        <p:spPr/>
        <p:txBody>
          <a:bodyPr/>
          <a:lstStyle/>
          <a:p>
            <a:fld id="{573CB1AD-087E-41C1-AB45-2B9E5EC07A97}" type="datetimeFigureOut">
              <a:rPr lang="en-GB" smtClean="0"/>
              <a:t>24/01/2025</a:t>
            </a:fld>
            <a:endParaRPr lang="en-GB"/>
          </a:p>
        </p:txBody>
      </p:sp>
      <p:sp>
        <p:nvSpPr>
          <p:cNvPr id="5" name="Footer Placeholder 4">
            <a:extLst>
              <a:ext uri="{FF2B5EF4-FFF2-40B4-BE49-F238E27FC236}">
                <a16:creationId xmlns:a16="http://schemas.microsoft.com/office/drawing/2014/main" id="{D9A2F282-A24A-882F-55B8-B8753F2938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BCA6E4-7404-49A9-E2C0-877DFD25322A}"/>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22772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A1C44-7A89-BAA2-DA5A-D174B2CCEF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8E6453-CEF3-23EC-577C-2A2B12EF85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09CBBC-15D9-3502-891F-65ADF9EC9AA9}"/>
              </a:ext>
            </a:extLst>
          </p:cNvPr>
          <p:cNvSpPr>
            <a:spLocks noGrp="1"/>
          </p:cNvSpPr>
          <p:nvPr>
            <p:ph type="dt" sz="half" idx="10"/>
          </p:nvPr>
        </p:nvSpPr>
        <p:spPr/>
        <p:txBody>
          <a:bodyPr/>
          <a:lstStyle/>
          <a:p>
            <a:fld id="{573CB1AD-087E-41C1-AB45-2B9E5EC07A97}" type="datetimeFigureOut">
              <a:rPr lang="en-GB" smtClean="0"/>
              <a:t>24/01/2025</a:t>
            </a:fld>
            <a:endParaRPr lang="en-GB"/>
          </a:p>
        </p:txBody>
      </p:sp>
      <p:sp>
        <p:nvSpPr>
          <p:cNvPr id="5" name="Footer Placeholder 4">
            <a:extLst>
              <a:ext uri="{FF2B5EF4-FFF2-40B4-BE49-F238E27FC236}">
                <a16:creationId xmlns:a16="http://schemas.microsoft.com/office/drawing/2014/main" id="{14300F9B-2636-1B72-5DBB-F98FC2A342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9F2A91-FA2B-9EAD-4966-032216DFC180}"/>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174017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09291A-382C-2CA4-661F-6FA76312BA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3B2458-29B5-270C-3C06-6503E6BD60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C3FB77-C890-32A1-2D5B-B74DD5B3FACF}"/>
              </a:ext>
            </a:extLst>
          </p:cNvPr>
          <p:cNvSpPr>
            <a:spLocks noGrp="1"/>
          </p:cNvSpPr>
          <p:nvPr>
            <p:ph type="dt" sz="half" idx="10"/>
          </p:nvPr>
        </p:nvSpPr>
        <p:spPr/>
        <p:txBody>
          <a:bodyPr/>
          <a:lstStyle/>
          <a:p>
            <a:fld id="{573CB1AD-087E-41C1-AB45-2B9E5EC07A97}" type="datetimeFigureOut">
              <a:rPr lang="en-GB" smtClean="0"/>
              <a:t>24/01/2025</a:t>
            </a:fld>
            <a:endParaRPr lang="en-GB"/>
          </a:p>
        </p:txBody>
      </p:sp>
      <p:sp>
        <p:nvSpPr>
          <p:cNvPr id="5" name="Footer Placeholder 4">
            <a:extLst>
              <a:ext uri="{FF2B5EF4-FFF2-40B4-BE49-F238E27FC236}">
                <a16:creationId xmlns:a16="http://schemas.microsoft.com/office/drawing/2014/main" id="{CA7E2D62-6CAA-F842-10F1-F810708781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391A27-E9CA-1D2C-3464-A32FCA8CAE56}"/>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892214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A72B6-4774-4E62-ADD3-C14A554D73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8559418-47CA-477C-BD62-C5097F79E1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132F882-E2FB-41AB-8284-BBE247815E92}"/>
              </a:ext>
            </a:extLst>
          </p:cNvPr>
          <p:cNvSpPr>
            <a:spLocks noGrp="1"/>
          </p:cNvSpPr>
          <p:nvPr>
            <p:ph type="dt" sz="half" idx="10"/>
          </p:nvPr>
        </p:nvSpPr>
        <p:spPr/>
        <p:txBody>
          <a:bodyPr/>
          <a:lstStyle/>
          <a:p>
            <a:fld id="{EA0C0817-A112-4847-8014-A94B7D2A4EA3}" type="datetime1">
              <a:rPr lang="en-US" smtClean="0"/>
              <a:t>1/24/2025</a:t>
            </a:fld>
            <a:endParaRPr lang="en-US"/>
          </a:p>
        </p:txBody>
      </p:sp>
      <p:sp>
        <p:nvSpPr>
          <p:cNvPr id="5" name="Footer Placeholder 4">
            <a:extLst>
              <a:ext uri="{FF2B5EF4-FFF2-40B4-BE49-F238E27FC236}">
                <a16:creationId xmlns:a16="http://schemas.microsoft.com/office/drawing/2014/main" id="{7D4D36CC-3289-49D1-8E86-1418A66C2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9D8C3-4F50-4816-B338-1FE5C55AF5F3}"/>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00885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D478-0562-4EB0-843A-F81C1D6B07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6C92CF-EE2F-43D9-8666-EEAE2989CB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9F544E-229E-4861-B047-D45039FB219B}"/>
              </a:ext>
            </a:extLst>
          </p:cNvPr>
          <p:cNvSpPr>
            <a:spLocks noGrp="1"/>
          </p:cNvSpPr>
          <p:nvPr>
            <p:ph type="dt" sz="half" idx="10"/>
          </p:nvPr>
        </p:nvSpPr>
        <p:spPr/>
        <p:txBody>
          <a:bodyPr/>
          <a:lstStyle/>
          <a:p>
            <a:fld id="{7332B432-ACDA-4023-A761-2BAB76577B62}" type="datetime1">
              <a:rPr lang="en-US" smtClean="0"/>
              <a:t>1/24/2025</a:t>
            </a:fld>
            <a:endParaRPr lang="en-US"/>
          </a:p>
        </p:txBody>
      </p:sp>
      <p:sp>
        <p:nvSpPr>
          <p:cNvPr id="5" name="Footer Placeholder 4">
            <a:extLst>
              <a:ext uri="{FF2B5EF4-FFF2-40B4-BE49-F238E27FC236}">
                <a16:creationId xmlns:a16="http://schemas.microsoft.com/office/drawing/2014/main" id="{BDE69099-19D4-4D37-B631-9459682D6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AF515-BF3F-4656-933A-CB407C4D6669}"/>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25151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709A4-FF6C-4E00-B52F-D5A82D10E1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1F0C72C-3B7D-4B4F-A3A6-A64718500A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9D905F-7A24-4067-B14E-0E273B986A1F}"/>
              </a:ext>
            </a:extLst>
          </p:cNvPr>
          <p:cNvSpPr>
            <a:spLocks noGrp="1"/>
          </p:cNvSpPr>
          <p:nvPr>
            <p:ph type="dt" sz="half" idx="10"/>
          </p:nvPr>
        </p:nvSpPr>
        <p:spPr/>
        <p:txBody>
          <a:bodyPr/>
          <a:lstStyle/>
          <a:p>
            <a:fld id="{D9C646AA-F36E-4540-911D-FFFC0A0EF24A}" type="datetime1">
              <a:rPr lang="en-US" smtClean="0"/>
              <a:t>1/24/2025</a:t>
            </a:fld>
            <a:endParaRPr lang="en-US"/>
          </a:p>
        </p:txBody>
      </p:sp>
      <p:sp>
        <p:nvSpPr>
          <p:cNvPr id="5" name="Footer Placeholder 4">
            <a:extLst>
              <a:ext uri="{FF2B5EF4-FFF2-40B4-BE49-F238E27FC236}">
                <a16:creationId xmlns:a16="http://schemas.microsoft.com/office/drawing/2014/main" id="{7F3DCBB0-2584-4CA9-9538-B066458F8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01309-8EA8-420C-BE71-4BA6E4CE0E1D}"/>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62766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E639-0BC2-489A-B2AA-0F380F3416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5CB7CE-5C95-4E0A-873D-4D92D41A82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AF81ACF-DC80-4FEB-AB9E-AF1FAE710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806059-3A04-483B-A6EF-98E7CA0DE1F4}"/>
              </a:ext>
            </a:extLst>
          </p:cNvPr>
          <p:cNvSpPr>
            <a:spLocks noGrp="1"/>
          </p:cNvSpPr>
          <p:nvPr>
            <p:ph type="dt" sz="half" idx="10"/>
          </p:nvPr>
        </p:nvSpPr>
        <p:spPr/>
        <p:txBody>
          <a:bodyPr/>
          <a:lstStyle/>
          <a:p>
            <a:fld id="{69186D26-FA5F-4637-B602-B7C2DC34CFD4}" type="datetime1">
              <a:rPr lang="en-US" smtClean="0"/>
              <a:t>1/24/2025</a:t>
            </a:fld>
            <a:endParaRPr lang="en-US"/>
          </a:p>
        </p:txBody>
      </p:sp>
      <p:sp>
        <p:nvSpPr>
          <p:cNvPr id="6" name="Footer Placeholder 5">
            <a:extLst>
              <a:ext uri="{FF2B5EF4-FFF2-40B4-BE49-F238E27FC236}">
                <a16:creationId xmlns:a16="http://schemas.microsoft.com/office/drawing/2014/main" id="{3F707406-B583-47A8-8123-38877C2040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6EE33-3400-4EEE-B769-7C6F1C838A78}"/>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38528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AED7A-E126-4482-95E3-7295990236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BE3F0F-B652-4138-8104-F06E60A48F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D86E7-81A8-4F08-8DE0-52B065A6F3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B2FF09-915C-4720-9B24-5C923684A7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FD4086-8EB3-4D35-AB7A-14943B83B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6CCA14-3A99-4AE9-9EE4-B3F2E452E7FA}"/>
              </a:ext>
            </a:extLst>
          </p:cNvPr>
          <p:cNvSpPr>
            <a:spLocks noGrp="1"/>
          </p:cNvSpPr>
          <p:nvPr>
            <p:ph type="dt" sz="half" idx="10"/>
          </p:nvPr>
        </p:nvSpPr>
        <p:spPr/>
        <p:txBody>
          <a:bodyPr/>
          <a:lstStyle/>
          <a:p>
            <a:fld id="{8A7F15D8-96D1-4781-BC50-CA8A088B2FE4}" type="datetime1">
              <a:rPr lang="en-US" smtClean="0"/>
              <a:t>1/24/2025</a:t>
            </a:fld>
            <a:endParaRPr lang="en-US"/>
          </a:p>
        </p:txBody>
      </p:sp>
      <p:sp>
        <p:nvSpPr>
          <p:cNvPr id="8" name="Footer Placeholder 7">
            <a:extLst>
              <a:ext uri="{FF2B5EF4-FFF2-40B4-BE49-F238E27FC236}">
                <a16:creationId xmlns:a16="http://schemas.microsoft.com/office/drawing/2014/main" id="{0D155384-24CF-4304-BAB7-FC3450DB69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655A8F-443A-45B5-B325-14E5026DC482}"/>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57526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A3C89-D1FE-4EED-80FC-DBA144E065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83E8775-3C69-4153-9C19-B9AB3135D4C8}"/>
              </a:ext>
            </a:extLst>
          </p:cNvPr>
          <p:cNvSpPr>
            <a:spLocks noGrp="1"/>
          </p:cNvSpPr>
          <p:nvPr>
            <p:ph type="dt" sz="half" idx="10"/>
          </p:nvPr>
        </p:nvSpPr>
        <p:spPr/>
        <p:txBody>
          <a:bodyPr/>
          <a:lstStyle/>
          <a:p>
            <a:fld id="{F9A96C99-B8F8-4528-BD05-0E16E943DC09}" type="datetime1">
              <a:rPr lang="en-US" smtClean="0"/>
              <a:t>1/24/2025</a:t>
            </a:fld>
            <a:endParaRPr lang="en-US"/>
          </a:p>
        </p:txBody>
      </p:sp>
      <p:sp>
        <p:nvSpPr>
          <p:cNvPr id="4" name="Footer Placeholder 3">
            <a:extLst>
              <a:ext uri="{FF2B5EF4-FFF2-40B4-BE49-F238E27FC236}">
                <a16:creationId xmlns:a16="http://schemas.microsoft.com/office/drawing/2014/main" id="{AF110C70-9D0B-459F-9E1F-1DC173E9B3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E00950-CC37-4436-9BD0-ABE4569D2130}"/>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24360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FEBF54-C5B7-4F0E-851C-0C915534050D}"/>
              </a:ext>
            </a:extLst>
          </p:cNvPr>
          <p:cNvSpPr>
            <a:spLocks noGrp="1"/>
          </p:cNvSpPr>
          <p:nvPr>
            <p:ph type="dt" sz="half" idx="10"/>
          </p:nvPr>
        </p:nvSpPr>
        <p:spPr/>
        <p:txBody>
          <a:bodyPr/>
          <a:lstStyle/>
          <a:p>
            <a:fld id="{03636942-C211-4B28-8DBD-C953E00AF71B}" type="datetime1">
              <a:rPr lang="en-US" smtClean="0"/>
              <a:t>1/24/2025</a:t>
            </a:fld>
            <a:endParaRPr lang="en-US"/>
          </a:p>
        </p:txBody>
      </p:sp>
      <p:sp>
        <p:nvSpPr>
          <p:cNvPr id="3" name="Footer Placeholder 2">
            <a:extLst>
              <a:ext uri="{FF2B5EF4-FFF2-40B4-BE49-F238E27FC236}">
                <a16:creationId xmlns:a16="http://schemas.microsoft.com/office/drawing/2014/main" id="{50FFF1D9-C131-4050-8B6B-DA0900AE8E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EFCF7A-AADC-44EA-8C02-307E7FED0299}"/>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20704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D8938-EB39-411F-9954-F58B4CC67C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895835-EEC3-4D59-B8F0-9527F264C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4351E8C-21BA-4BAE-B22C-45451D5908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D185C0-862C-4122-9BB0-963E9CB29284}"/>
              </a:ext>
            </a:extLst>
          </p:cNvPr>
          <p:cNvSpPr>
            <a:spLocks noGrp="1"/>
          </p:cNvSpPr>
          <p:nvPr>
            <p:ph type="dt" sz="half" idx="10"/>
          </p:nvPr>
        </p:nvSpPr>
        <p:spPr/>
        <p:txBody>
          <a:bodyPr/>
          <a:lstStyle/>
          <a:p>
            <a:fld id="{7E8D12A6-918A-48BD-8CB9-CA713993B0EA}" type="datetime1">
              <a:rPr lang="en-US" smtClean="0"/>
              <a:t>1/24/2025</a:t>
            </a:fld>
            <a:endParaRPr lang="en-US"/>
          </a:p>
        </p:txBody>
      </p:sp>
      <p:sp>
        <p:nvSpPr>
          <p:cNvPr id="6" name="Footer Placeholder 5">
            <a:extLst>
              <a:ext uri="{FF2B5EF4-FFF2-40B4-BE49-F238E27FC236}">
                <a16:creationId xmlns:a16="http://schemas.microsoft.com/office/drawing/2014/main" id="{FB1096F1-33AB-4219-B8B2-21F0841B9D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5D4442-7BE4-4077-850E-9FCFB598DF79}"/>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219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31230-1363-EE8C-01B5-666DA7A1EC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1941E8-B90E-2A43-A9D9-37ADB26B0C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00F032-4ABC-E23A-2192-E51065E45BA5}"/>
              </a:ext>
            </a:extLst>
          </p:cNvPr>
          <p:cNvSpPr>
            <a:spLocks noGrp="1"/>
          </p:cNvSpPr>
          <p:nvPr>
            <p:ph type="dt" sz="half" idx="10"/>
          </p:nvPr>
        </p:nvSpPr>
        <p:spPr/>
        <p:txBody>
          <a:bodyPr/>
          <a:lstStyle/>
          <a:p>
            <a:fld id="{573CB1AD-087E-41C1-AB45-2B9E5EC07A97}" type="datetimeFigureOut">
              <a:rPr lang="en-GB" smtClean="0"/>
              <a:t>24/01/2025</a:t>
            </a:fld>
            <a:endParaRPr lang="en-GB"/>
          </a:p>
        </p:txBody>
      </p:sp>
      <p:sp>
        <p:nvSpPr>
          <p:cNvPr id="5" name="Footer Placeholder 4">
            <a:extLst>
              <a:ext uri="{FF2B5EF4-FFF2-40B4-BE49-F238E27FC236}">
                <a16:creationId xmlns:a16="http://schemas.microsoft.com/office/drawing/2014/main" id="{0BC62564-820B-AE23-CF6B-9D445D10F9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5DB3FC-BE94-1BA7-7119-333A1E6AA4E8}"/>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2427943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FEAE8-AACB-4DAA-9A5F-B650DE4D6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4277C2B-F351-46F9-BC64-D59B46EA9F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EFD991-B238-46DD-BFAF-1D8BF3A6B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2CEDE-1734-498A-A962-B331D9833C46}"/>
              </a:ext>
            </a:extLst>
          </p:cNvPr>
          <p:cNvSpPr>
            <a:spLocks noGrp="1"/>
          </p:cNvSpPr>
          <p:nvPr>
            <p:ph type="dt" sz="half" idx="10"/>
          </p:nvPr>
        </p:nvSpPr>
        <p:spPr/>
        <p:txBody>
          <a:bodyPr/>
          <a:lstStyle/>
          <a:p>
            <a:fld id="{E778CE86-875F-4587-BCF6-FA054AFC0D53}" type="datetime1">
              <a:rPr lang="en-US" smtClean="0"/>
              <a:pPr/>
              <a:t>1/24/2025</a:t>
            </a:fld>
            <a:endParaRPr lang="en-US"/>
          </a:p>
        </p:txBody>
      </p:sp>
      <p:sp>
        <p:nvSpPr>
          <p:cNvPr id="6" name="Footer Placeholder 5">
            <a:extLst>
              <a:ext uri="{FF2B5EF4-FFF2-40B4-BE49-F238E27FC236}">
                <a16:creationId xmlns:a16="http://schemas.microsoft.com/office/drawing/2014/main" id="{1A2EF5AD-3596-4775-9EAC-D55B04E42820}"/>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3851A3E3-BD00-435B-A33B-C1F809B541AB}"/>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41829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CFD2-6C5A-4E40-A613-5E3159707BA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F26443-653B-4603-88FA-2334C9D242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8EDC43-1D93-416C-A0F6-699CC0F35041}"/>
              </a:ext>
            </a:extLst>
          </p:cNvPr>
          <p:cNvSpPr>
            <a:spLocks noGrp="1"/>
          </p:cNvSpPr>
          <p:nvPr>
            <p:ph type="dt" sz="half" idx="10"/>
          </p:nvPr>
        </p:nvSpPr>
        <p:spPr/>
        <p:txBody>
          <a:bodyPr/>
          <a:lstStyle/>
          <a:p>
            <a:fld id="{F6FA2B21-3FCD-4721-B95C-427943F61125}" type="datetime1">
              <a:rPr lang="en-US" smtClean="0"/>
              <a:t>1/24/2025</a:t>
            </a:fld>
            <a:endParaRPr lang="en-US"/>
          </a:p>
        </p:txBody>
      </p:sp>
      <p:sp>
        <p:nvSpPr>
          <p:cNvPr id="5" name="Footer Placeholder 4">
            <a:extLst>
              <a:ext uri="{FF2B5EF4-FFF2-40B4-BE49-F238E27FC236}">
                <a16:creationId xmlns:a16="http://schemas.microsoft.com/office/drawing/2014/main" id="{856A3389-93AB-4135-BB6C-C10D67BF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7CE57-21B9-4E55-8E96-98A97ACF8A9A}"/>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3139847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DFE75E-3CE8-48D5-8D57-6BEBBA970E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28DB34-2AF6-4F7B-94FE-D90BD325CA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B77713-FFDC-4253-9C1E-4AA0DD72B074}"/>
              </a:ext>
            </a:extLst>
          </p:cNvPr>
          <p:cNvSpPr>
            <a:spLocks noGrp="1"/>
          </p:cNvSpPr>
          <p:nvPr>
            <p:ph type="dt" sz="half" idx="10"/>
          </p:nvPr>
        </p:nvSpPr>
        <p:spPr/>
        <p:txBody>
          <a:bodyPr/>
          <a:lstStyle/>
          <a:p>
            <a:fld id="{F6FA2B21-3FCD-4721-B95C-427943F61125}" type="datetime1">
              <a:rPr lang="en-US" smtClean="0"/>
              <a:t>1/24/2025</a:t>
            </a:fld>
            <a:endParaRPr lang="en-US"/>
          </a:p>
        </p:txBody>
      </p:sp>
      <p:sp>
        <p:nvSpPr>
          <p:cNvPr id="5" name="Footer Placeholder 4">
            <a:extLst>
              <a:ext uri="{FF2B5EF4-FFF2-40B4-BE49-F238E27FC236}">
                <a16:creationId xmlns:a16="http://schemas.microsoft.com/office/drawing/2014/main" id="{37ACB4BA-00A5-4C5E-96F6-9ACA22516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5B5F0-636D-48AF-8528-6ABEF813C047}"/>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3578689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3EF6F-DD2A-2682-148D-D4368A7839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AA49116-F080-DDEF-C6D4-163DD70DB3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6C7A1-0233-771F-E4B4-F06FDFABD6B2}"/>
              </a:ext>
            </a:extLst>
          </p:cNvPr>
          <p:cNvSpPr>
            <a:spLocks noGrp="1"/>
          </p:cNvSpPr>
          <p:nvPr>
            <p:ph type="dt" sz="half" idx="10"/>
          </p:nvPr>
        </p:nvSpPr>
        <p:spPr/>
        <p:txBody>
          <a:bodyPr/>
          <a:lstStyle/>
          <a:p>
            <a:fld id="{573CB1AD-087E-41C1-AB45-2B9E5EC07A97}" type="datetimeFigureOut">
              <a:rPr lang="en-GB" smtClean="0"/>
              <a:t>24/01/2025</a:t>
            </a:fld>
            <a:endParaRPr lang="en-GB"/>
          </a:p>
        </p:txBody>
      </p:sp>
      <p:sp>
        <p:nvSpPr>
          <p:cNvPr id="5" name="Footer Placeholder 4">
            <a:extLst>
              <a:ext uri="{FF2B5EF4-FFF2-40B4-BE49-F238E27FC236}">
                <a16:creationId xmlns:a16="http://schemas.microsoft.com/office/drawing/2014/main" id="{06CB5AD4-67A3-CB5D-BC33-7FFEB06FF4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7BF4C7-C68B-56F3-92B4-6192771C2692}"/>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4264796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63F1-8FBE-0AEE-2222-FD6E3223A5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52252D-1CDE-E652-C17C-B1FB1AFA0C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DD8C1B7-79DB-85F1-795A-EFDAB2CC0E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99CDA4-7847-98EE-D1E5-8B1D4D02BB52}"/>
              </a:ext>
            </a:extLst>
          </p:cNvPr>
          <p:cNvSpPr>
            <a:spLocks noGrp="1"/>
          </p:cNvSpPr>
          <p:nvPr>
            <p:ph type="dt" sz="half" idx="10"/>
          </p:nvPr>
        </p:nvSpPr>
        <p:spPr/>
        <p:txBody>
          <a:bodyPr/>
          <a:lstStyle/>
          <a:p>
            <a:fld id="{573CB1AD-087E-41C1-AB45-2B9E5EC07A97}" type="datetimeFigureOut">
              <a:rPr lang="en-GB" smtClean="0"/>
              <a:t>24/01/2025</a:t>
            </a:fld>
            <a:endParaRPr lang="en-GB"/>
          </a:p>
        </p:txBody>
      </p:sp>
      <p:sp>
        <p:nvSpPr>
          <p:cNvPr id="6" name="Footer Placeholder 5">
            <a:extLst>
              <a:ext uri="{FF2B5EF4-FFF2-40B4-BE49-F238E27FC236}">
                <a16:creationId xmlns:a16="http://schemas.microsoft.com/office/drawing/2014/main" id="{A93B3115-B097-049E-5C36-38CC9E49B6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8265D7-8D0A-1AD1-0C66-682EC88C23F4}"/>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1392510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8649-C9F9-6F02-6D44-FDAE39AD257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4E965D-AE0E-E278-C9C7-6AB9F9971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B05F2D-A2F6-B06D-13F1-B62368D1BA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2BBC0F5-439B-03D8-85B8-7019E321C7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2FDAC2-7F26-1820-19DC-83B9BDD11D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B76CED-F350-B7B2-C91C-F727EDE36318}"/>
              </a:ext>
            </a:extLst>
          </p:cNvPr>
          <p:cNvSpPr>
            <a:spLocks noGrp="1"/>
          </p:cNvSpPr>
          <p:nvPr>
            <p:ph type="dt" sz="half" idx="10"/>
          </p:nvPr>
        </p:nvSpPr>
        <p:spPr/>
        <p:txBody>
          <a:bodyPr/>
          <a:lstStyle/>
          <a:p>
            <a:fld id="{573CB1AD-087E-41C1-AB45-2B9E5EC07A97}" type="datetimeFigureOut">
              <a:rPr lang="en-GB" smtClean="0"/>
              <a:t>24/01/2025</a:t>
            </a:fld>
            <a:endParaRPr lang="en-GB"/>
          </a:p>
        </p:txBody>
      </p:sp>
      <p:sp>
        <p:nvSpPr>
          <p:cNvPr id="8" name="Footer Placeholder 7">
            <a:extLst>
              <a:ext uri="{FF2B5EF4-FFF2-40B4-BE49-F238E27FC236}">
                <a16:creationId xmlns:a16="http://schemas.microsoft.com/office/drawing/2014/main" id="{E14F343B-30E3-EE73-01BB-040E1621180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DF6970F-6C29-042B-3A44-1CF59120306E}"/>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334643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F524F-7972-1919-F4F3-51B8E958B8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F9FAC4-BD98-0D33-4F78-55118F272E30}"/>
              </a:ext>
            </a:extLst>
          </p:cNvPr>
          <p:cNvSpPr>
            <a:spLocks noGrp="1"/>
          </p:cNvSpPr>
          <p:nvPr>
            <p:ph type="dt" sz="half" idx="10"/>
          </p:nvPr>
        </p:nvSpPr>
        <p:spPr/>
        <p:txBody>
          <a:bodyPr/>
          <a:lstStyle/>
          <a:p>
            <a:fld id="{573CB1AD-087E-41C1-AB45-2B9E5EC07A97}" type="datetimeFigureOut">
              <a:rPr lang="en-GB" smtClean="0"/>
              <a:t>24/01/2025</a:t>
            </a:fld>
            <a:endParaRPr lang="en-GB"/>
          </a:p>
        </p:txBody>
      </p:sp>
      <p:sp>
        <p:nvSpPr>
          <p:cNvPr id="4" name="Footer Placeholder 3">
            <a:extLst>
              <a:ext uri="{FF2B5EF4-FFF2-40B4-BE49-F238E27FC236}">
                <a16:creationId xmlns:a16="http://schemas.microsoft.com/office/drawing/2014/main" id="{82A0246A-EF7B-D357-76CF-B20879B5E0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ADD5DC-BA36-8533-6B64-5DE4667C9F98}"/>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138586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114B0-7933-24FE-4DC7-F21316C9B5A3}"/>
              </a:ext>
            </a:extLst>
          </p:cNvPr>
          <p:cNvSpPr>
            <a:spLocks noGrp="1"/>
          </p:cNvSpPr>
          <p:nvPr>
            <p:ph type="dt" sz="half" idx="10"/>
          </p:nvPr>
        </p:nvSpPr>
        <p:spPr/>
        <p:txBody>
          <a:bodyPr/>
          <a:lstStyle/>
          <a:p>
            <a:fld id="{573CB1AD-087E-41C1-AB45-2B9E5EC07A97}" type="datetimeFigureOut">
              <a:rPr lang="en-GB" smtClean="0"/>
              <a:t>24/01/2025</a:t>
            </a:fld>
            <a:endParaRPr lang="en-GB"/>
          </a:p>
        </p:txBody>
      </p:sp>
      <p:sp>
        <p:nvSpPr>
          <p:cNvPr id="3" name="Footer Placeholder 2">
            <a:extLst>
              <a:ext uri="{FF2B5EF4-FFF2-40B4-BE49-F238E27FC236}">
                <a16:creationId xmlns:a16="http://schemas.microsoft.com/office/drawing/2014/main" id="{BB0D1ADF-592E-00BA-2D81-19992FB22A9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F7F6952-5571-8BBC-E8C3-F64631302770}"/>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266609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A919-9CDB-5E12-F219-EE075F8D5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8C7EF37-956A-171B-AC22-1DDECCB2E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324B76-0273-44DC-D9CF-9B416FCAA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2A9D1-9CB0-4190-F8DA-13D31B9594E5}"/>
              </a:ext>
            </a:extLst>
          </p:cNvPr>
          <p:cNvSpPr>
            <a:spLocks noGrp="1"/>
          </p:cNvSpPr>
          <p:nvPr>
            <p:ph type="dt" sz="half" idx="10"/>
          </p:nvPr>
        </p:nvSpPr>
        <p:spPr/>
        <p:txBody>
          <a:bodyPr/>
          <a:lstStyle/>
          <a:p>
            <a:fld id="{573CB1AD-087E-41C1-AB45-2B9E5EC07A97}" type="datetimeFigureOut">
              <a:rPr lang="en-GB" smtClean="0"/>
              <a:t>24/01/2025</a:t>
            </a:fld>
            <a:endParaRPr lang="en-GB"/>
          </a:p>
        </p:txBody>
      </p:sp>
      <p:sp>
        <p:nvSpPr>
          <p:cNvPr id="6" name="Footer Placeholder 5">
            <a:extLst>
              <a:ext uri="{FF2B5EF4-FFF2-40B4-BE49-F238E27FC236}">
                <a16:creationId xmlns:a16="http://schemas.microsoft.com/office/drawing/2014/main" id="{ACE8DB13-A0FC-D7AB-98C6-46441DDF35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195741-0283-EF40-6201-DFE14A7E4958}"/>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4000670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9397-0EEC-2F94-85DE-D1C9D893A2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373F3CE-7097-7498-4905-8FF0687148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FDA07A-36E2-2090-2B02-9A4F442C1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4A8D8F-FFB3-041E-ACE8-46232D6C33BC}"/>
              </a:ext>
            </a:extLst>
          </p:cNvPr>
          <p:cNvSpPr>
            <a:spLocks noGrp="1"/>
          </p:cNvSpPr>
          <p:nvPr>
            <p:ph type="dt" sz="half" idx="10"/>
          </p:nvPr>
        </p:nvSpPr>
        <p:spPr/>
        <p:txBody>
          <a:bodyPr/>
          <a:lstStyle/>
          <a:p>
            <a:fld id="{573CB1AD-087E-41C1-AB45-2B9E5EC07A97}" type="datetimeFigureOut">
              <a:rPr lang="en-GB" smtClean="0"/>
              <a:t>24/01/2025</a:t>
            </a:fld>
            <a:endParaRPr lang="en-GB"/>
          </a:p>
        </p:txBody>
      </p:sp>
      <p:sp>
        <p:nvSpPr>
          <p:cNvPr id="6" name="Footer Placeholder 5">
            <a:extLst>
              <a:ext uri="{FF2B5EF4-FFF2-40B4-BE49-F238E27FC236}">
                <a16:creationId xmlns:a16="http://schemas.microsoft.com/office/drawing/2014/main" id="{EB537BF2-11E8-9E45-7C6F-062E322455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9B367C-B3CC-9DD6-7AFF-401C5674A5F0}"/>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404261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FB8A4-B098-D2E0-1AF7-DB4E03B83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D4E4A1-35C4-1D80-CEB5-71C3B81DF2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CDE422-1496-40E5-96C9-DDEC28463B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3CB1AD-087E-41C1-AB45-2B9E5EC07A97}" type="datetimeFigureOut">
              <a:rPr lang="en-GB" smtClean="0"/>
              <a:t>24/01/2025</a:t>
            </a:fld>
            <a:endParaRPr lang="en-GB"/>
          </a:p>
        </p:txBody>
      </p:sp>
      <p:sp>
        <p:nvSpPr>
          <p:cNvPr id="5" name="Footer Placeholder 4">
            <a:extLst>
              <a:ext uri="{FF2B5EF4-FFF2-40B4-BE49-F238E27FC236}">
                <a16:creationId xmlns:a16="http://schemas.microsoft.com/office/drawing/2014/main" id="{950E63BF-4938-84E7-3E35-FE8184DE4A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1064CCB-BBB5-151B-C279-68D358122D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5E407D-C3B0-4939-A4D2-851C6EBB95AD}" type="slidenum">
              <a:rPr lang="en-GB" smtClean="0"/>
              <a:t>‹#›</a:t>
            </a:fld>
            <a:endParaRPr lang="en-GB"/>
          </a:p>
        </p:txBody>
      </p:sp>
    </p:spTree>
    <p:extLst>
      <p:ext uri="{BB962C8B-B14F-4D97-AF65-F5344CB8AC3E}">
        <p14:creationId xmlns:p14="http://schemas.microsoft.com/office/powerpoint/2010/main" val="4015477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306D65-8E34-4298-ABE3-01CF44812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DE270E-B787-45CA-A087-D9C8DA540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E33270-D8FB-4799-94A1-571ECF89B0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t>1/24/2025</a:t>
            </a:fld>
            <a:endParaRPr lang="en-US"/>
          </a:p>
        </p:txBody>
      </p:sp>
      <p:sp>
        <p:nvSpPr>
          <p:cNvPr id="5" name="Footer Placeholder 4">
            <a:extLst>
              <a:ext uri="{FF2B5EF4-FFF2-40B4-BE49-F238E27FC236}">
                <a16:creationId xmlns:a16="http://schemas.microsoft.com/office/drawing/2014/main" id="{F4FD0339-C132-4726-8AC2-2A68B6497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5A9661-5EAA-4DB4-A7AF-5D641311CC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175490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691AC-4A99-8E3B-4FB7-44900D340CDC}"/>
              </a:ext>
            </a:extLst>
          </p:cNvPr>
          <p:cNvSpPr>
            <a:spLocks noGrp="1"/>
          </p:cNvSpPr>
          <p:nvPr>
            <p:ph type="title"/>
          </p:nvPr>
        </p:nvSpPr>
        <p:spPr/>
        <p:txBody>
          <a:bodyPr/>
          <a:lstStyle/>
          <a:p>
            <a:r>
              <a:rPr lang="en-GB" dirty="0"/>
              <a:t>Definition </a:t>
            </a:r>
          </a:p>
        </p:txBody>
      </p:sp>
      <p:sp>
        <p:nvSpPr>
          <p:cNvPr id="3" name="Content Placeholder 2">
            <a:extLst>
              <a:ext uri="{FF2B5EF4-FFF2-40B4-BE49-F238E27FC236}">
                <a16:creationId xmlns:a16="http://schemas.microsoft.com/office/drawing/2014/main" id="{57407A80-0D13-D90D-7AD5-49079048060C}"/>
              </a:ext>
            </a:extLst>
          </p:cNvPr>
          <p:cNvSpPr>
            <a:spLocks noGrp="1"/>
          </p:cNvSpPr>
          <p:nvPr>
            <p:ph idx="1"/>
          </p:nvPr>
        </p:nvSpPr>
        <p:spPr/>
        <p:txBody>
          <a:bodyPr>
            <a:normAutofit fontScale="85000" lnSpcReduction="20000"/>
          </a:bodyPr>
          <a:lstStyle/>
          <a:p>
            <a:pPr marL="0" indent="0">
              <a:buNone/>
            </a:pPr>
            <a:r>
              <a:rPr lang="en-GB" dirty="0"/>
              <a:t>The Oxford English Dictionary Definition of Misogyny </a:t>
            </a:r>
          </a:p>
          <a:p>
            <a:pPr marL="0" indent="0">
              <a:buNone/>
            </a:pPr>
            <a:br>
              <a:rPr lang="en-GB" dirty="0"/>
            </a:br>
            <a:r>
              <a:rPr lang="en-GB" dirty="0"/>
              <a:t>Dislike of, contempt for, or ingrained prejudice against women.</a:t>
            </a:r>
          </a:p>
          <a:p>
            <a:pPr marL="0" indent="0">
              <a:buNone/>
            </a:pPr>
            <a:endParaRPr lang="en-GB" dirty="0"/>
          </a:p>
          <a:p>
            <a:pPr marL="0" indent="0">
              <a:buNone/>
            </a:pPr>
            <a:r>
              <a:rPr lang="en-GB" dirty="0"/>
              <a:t>The OED defines Sexism: </a:t>
            </a:r>
          </a:p>
          <a:p>
            <a:pPr marL="0" indent="0">
              <a:buNone/>
            </a:pPr>
            <a:r>
              <a:rPr lang="en-GB" dirty="0"/>
              <a:t>Inability or refusal to recognise the rights/needs/dignity or value of people of one sex or gender. </a:t>
            </a:r>
          </a:p>
          <a:p>
            <a:pPr marL="0" indent="0">
              <a:buNone/>
            </a:pPr>
            <a:endParaRPr lang="en-GB" dirty="0"/>
          </a:p>
          <a:p>
            <a:pPr marL="0" indent="0">
              <a:buNone/>
            </a:pPr>
            <a:r>
              <a:rPr lang="en-GB" dirty="0"/>
              <a:t>Links to: </a:t>
            </a:r>
          </a:p>
          <a:p>
            <a:pPr marL="0" indent="0">
              <a:buNone/>
            </a:pPr>
            <a:r>
              <a:rPr lang="en-GB" dirty="0"/>
              <a:t>entitlement/superiority, </a:t>
            </a:r>
          </a:p>
          <a:p>
            <a:pPr marL="0" indent="0">
              <a:buNone/>
            </a:pPr>
            <a:r>
              <a:rPr lang="en-GB" dirty="0"/>
              <a:t>notions of physical and emotional space, </a:t>
            </a:r>
          </a:p>
          <a:p>
            <a:pPr marL="0" indent="0">
              <a:buNone/>
            </a:pPr>
            <a:r>
              <a:rPr lang="en-GB" dirty="0"/>
              <a:t>violence against women, sexual harassment, and other crimes of ‘power over’ </a:t>
            </a:r>
          </a:p>
        </p:txBody>
      </p:sp>
      <p:pic>
        <p:nvPicPr>
          <p:cNvPr id="12" name="Video 11">
            <a:hlinkClick r:id="" action="ppaction://media"/>
            <a:extLst>
              <a:ext uri="{FF2B5EF4-FFF2-40B4-BE49-F238E27FC236}">
                <a16:creationId xmlns:a16="http://schemas.microsoft.com/office/drawing/2014/main" id="{4B95C77F-711F-9316-73DB-4EA34C2AAFC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4976612"/>
      </p:ext>
    </p:extLst>
  </p:cSld>
  <p:clrMapOvr>
    <a:masterClrMapping/>
  </p:clrMapOvr>
  <mc:AlternateContent xmlns:mc="http://schemas.openxmlformats.org/markup-compatibility/2006">
    <mc:Choice xmlns:p14="http://schemas.microsoft.com/office/powerpoint/2010/main" Requires="p14">
      <p:transition spd="slow" p14:dur="2000" advTm="87837"/>
    </mc:Choice>
    <mc:Fallback>
      <p:transition spd="slow" advTm="8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a:extLst>
              <a:ext uri="{FF2B5EF4-FFF2-40B4-BE49-F238E27FC236}">
                <a16:creationId xmlns:a16="http://schemas.microsoft.com/office/drawing/2014/main" id="{6135FFA0-D65F-443C-B8C2-98500FAE5FAB}"/>
              </a:ext>
            </a:extLst>
          </p:cNvPr>
          <p:cNvSpPr>
            <a:spLocks noGrp="1"/>
          </p:cNvSpPr>
          <p:nvPr>
            <p:ph idx="1"/>
          </p:nvPr>
        </p:nvSpPr>
        <p:spPr>
          <a:xfrm>
            <a:off x="4726388" y="746328"/>
            <a:ext cx="6906491" cy="5585619"/>
          </a:xfrm>
        </p:spPr>
        <p:txBody>
          <a:bodyPr anchor="ctr">
            <a:normAutofit/>
          </a:bodyPr>
          <a:lstStyle/>
          <a:p>
            <a:pPr marL="0" indent="0">
              <a:buNone/>
            </a:pPr>
            <a:r>
              <a:rPr lang="en-GB" sz="2400" b="1" dirty="0">
                <a:latin typeface="Roboto" panose="02000000000000000000" pitchFamily="2" charset="0"/>
                <a:ea typeface="Roboto" panose="02000000000000000000" pitchFamily="2" charset="0"/>
              </a:rPr>
              <a:t>the system: </a:t>
            </a:r>
            <a:r>
              <a:rPr lang="en-GB" sz="2400" dirty="0">
                <a:latin typeface="Roboto" panose="02000000000000000000" pitchFamily="2" charset="0"/>
                <a:ea typeface="Roboto" panose="02000000000000000000" pitchFamily="2" charset="0"/>
              </a:rPr>
              <a:t>of society or government in which men hold the power and women are largely excluded from it. </a:t>
            </a:r>
          </a:p>
          <a:p>
            <a:pPr marL="0" indent="0">
              <a:buNone/>
            </a:pPr>
            <a:endParaRPr lang="en-GB" sz="2400" b="1" dirty="0">
              <a:latin typeface="Roboto" panose="02000000000000000000" pitchFamily="2" charset="0"/>
              <a:ea typeface="Roboto" panose="02000000000000000000" pitchFamily="2" charset="0"/>
            </a:endParaRPr>
          </a:p>
          <a:p>
            <a:pPr marL="0" indent="0">
              <a:buNone/>
            </a:pPr>
            <a:r>
              <a:rPr lang="en-GB" sz="2400" b="1" dirty="0">
                <a:latin typeface="Roboto" panose="02000000000000000000" pitchFamily="2" charset="0"/>
                <a:ea typeface="Roboto" panose="02000000000000000000" pitchFamily="2" charset="0"/>
              </a:rPr>
              <a:t>the supporting ideology</a:t>
            </a:r>
            <a:r>
              <a:rPr lang="en-GB" sz="2400" dirty="0">
                <a:latin typeface="Roboto" panose="02000000000000000000" pitchFamily="2" charset="0"/>
                <a:ea typeface="Roboto" panose="02000000000000000000" pitchFamily="2" charset="0"/>
              </a:rPr>
              <a:t>: 'Women are just more caring, or nurturing, more domestic”; “Men are more rational; better suited to power.” “</a:t>
            </a:r>
          </a:p>
          <a:p>
            <a:pPr marL="0" indent="0">
              <a:buNone/>
            </a:pPr>
            <a:endParaRPr lang="en-GB" sz="2400" b="1" i="0" dirty="0">
              <a:effectLst/>
              <a:latin typeface="Roboto" panose="02000000000000000000" pitchFamily="2" charset="0"/>
              <a:ea typeface="Roboto" panose="02000000000000000000" pitchFamily="2" charset="0"/>
            </a:endParaRPr>
          </a:p>
          <a:p>
            <a:pPr marL="0" indent="0">
              <a:buNone/>
            </a:pPr>
            <a:r>
              <a:rPr lang="en-GB" sz="2400" b="1" i="0" dirty="0">
                <a:effectLst/>
                <a:latin typeface="Roboto" panose="02000000000000000000" pitchFamily="2" charset="0"/>
                <a:ea typeface="Roboto" panose="02000000000000000000" pitchFamily="2" charset="0"/>
              </a:rPr>
              <a:t>the enforcement: </a:t>
            </a:r>
            <a:r>
              <a:rPr lang="en-GB" sz="2400" dirty="0">
                <a:latin typeface="Roboto" panose="02000000000000000000" pitchFamily="2" charset="0"/>
                <a:ea typeface="Roboto" panose="02000000000000000000" pitchFamily="2" charset="0"/>
              </a:rPr>
              <a:t>a dislike of certain behaviours that misogynists deem ‘unbecoming’, ‘inappropriate’ for women, such as power, independence, ambition, sex. </a:t>
            </a:r>
          </a:p>
        </p:txBody>
      </p:sp>
      <p:sp>
        <p:nvSpPr>
          <p:cNvPr id="2" name="TextBox 1">
            <a:extLst>
              <a:ext uri="{FF2B5EF4-FFF2-40B4-BE49-F238E27FC236}">
                <a16:creationId xmlns:a16="http://schemas.microsoft.com/office/drawing/2014/main" id="{3EE9290C-79AF-45FC-9A17-A713E02054B7}"/>
              </a:ext>
            </a:extLst>
          </p:cNvPr>
          <p:cNvSpPr txBox="1"/>
          <p:nvPr/>
        </p:nvSpPr>
        <p:spPr>
          <a:xfrm>
            <a:off x="838201" y="1111585"/>
            <a:ext cx="3238214" cy="4185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Patriarchy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Sexism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Misogyny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13" name="Video 12">
            <a:hlinkClick r:id="" action="ppaction://media"/>
            <a:extLst>
              <a:ext uri="{FF2B5EF4-FFF2-40B4-BE49-F238E27FC236}">
                <a16:creationId xmlns:a16="http://schemas.microsoft.com/office/drawing/2014/main" id="{73E63EA1-0071-3882-54D2-44D3F51E3DC6}"/>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82081225"/>
      </p:ext>
    </p:extLst>
  </p:cSld>
  <p:clrMapOvr>
    <a:masterClrMapping/>
  </p:clrMapOvr>
  <mc:AlternateContent xmlns:mc="http://schemas.openxmlformats.org/markup-compatibility/2006">
    <mc:Choice xmlns:p14="http://schemas.microsoft.com/office/powerpoint/2010/main" Requires="p14">
      <p:transition spd="slow" p14:dur="2000" advTm="402465"/>
    </mc:Choice>
    <mc:Fallback>
      <p:transition spd="slow" advTm="402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animEffect transition="in" filter="fade">
                                      <p:cBhvr>
                                        <p:cTn id="15" dur="500"/>
                                        <p:tgtEl>
                                          <p:spTgt spid="3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500"/>
                                        <p:tgtEl>
                                          <p:spTgt spid="2">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3">
                                            <p:txEl>
                                              <p:pRg st="4" end="4"/>
                                            </p:txEl>
                                          </p:spTgt>
                                        </p:tgtEl>
                                        <p:attrNameLst>
                                          <p:attrName>style.visibility</p:attrName>
                                        </p:attrNameLst>
                                      </p:cBhvr>
                                      <p:to>
                                        <p:strVal val="visible"/>
                                      </p:to>
                                    </p:set>
                                    <p:animEffect transition="in" filter="fade">
                                      <p:cBhvr>
                                        <p:cTn id="34" dur="500"/>
                                        <p:tgtEl>
                                          <p:spTgt spid="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3"/>
                </p:tgtEl>
              </p:cMediaNode>
            </p:video>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10.8|57.4|6.2|53|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358</TotalTime>
  <Words>497</Words>
  <Application>Microsoft Office PowerPoint</Application>
  <PresentationFormat>Widescreen</PresentationFormat>
  <Paragraphs>45</Paragraphs>
  <Slides>2</Slides>
  <Notes>2</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vt:i4>
      </vt:variant>
    </vt:vector>
  </HeadingPairs>
  <TitlesOfParts>
    <vt:vector size="11" baseType="lpstr">
      <vt:lpstr>Aptos</vt:lpstr>
      <vt:lpstr>Aptos Display</vt:lpstr>
      <vt:lpstr>Arial</vt:lpstr>
      <vt:lpstr>AvenirNextLTW01-Regular</vt:lpstr>
      <vt:lpstr>Calibri</vt:lpstr>
      <vt:lpstr>Calibri Light</vt:lpstr>
      <vt:lpstr>Roboto</vt:lpstr>
      <vt:lpstr>Office Theme</vt:lpstr>
      <vt:lpstr>1_Office Theme</vt:lpstr>
      <vt:lpstr>Definition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Ruth Norman Mason</dc:creator>
  <cp:lastModifiedBy>Ruth Norman Mason</cp:lastModifiedBy>
  <cp:revision>5</cp:revision>
  <dcterms:created xsi:type="dcterms:W3CDTF">2024-10-29T12:17:27Z</dcterms:created>
  <dcterms:modified xsi:type="dcterms:W3CDTF">2025-01-24T14:11:58Z</dcterms:modified>
</cp:coreProperties>
</file>