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89635-82A3-468A-9B84-D1C09C6D0A77}" v="7" dt="2025-03-14T12:13:13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4046" autoAdjust="0"/>
  </p:normalViewPr>
  <p:slideViewPr>
    <p:cSldViewPr snapToGrid="0">
      <p:cViewPr varScale="1">
        <p:scale>
          <a:sx n="45" d="100"/>
          <a:sy n="45" d="100"/>
        </p:scale>
        <p:origin x="1520" y="260"/>
      </p:cViewPr>
      <p:guideLst/>
    </p:cSldViewPr>
  </p:slideViewPr>
  <p:notesTextViewPr>
    <p:cViewPr>
      <p:scale>
        <a:sx n="1" d="1"/>
        <a:sy n="1" d="1"/>
      </p:scale>
      <p:origin x="0" y="-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Norman Mason" userId="d1fa8d2b787de8d0" providerId="LiveId" clId="{F7F89635-82A3-468A-9B84-D1C09C6D0A77}"/>
    <pc:docChg chg="custSel delSld modSld delMainMaster">
      <pc:chgData name="Ruth Norman Mason" userId="d1fa8d2b787de8d0" providerId="LiveId" clId="{F7F89635-82A3-468A-9B84-D1C09C6D0A77}" dt="2025-03-14T12:13:13.554" v="1055"/>
      <pc:docMkLst>
        <pc:docMk/>
      </pc:docMkLst>
      <pc:sldChg chg="del">
        <pc:chgData name="Ruth Norman Mason" userId="d1fa8d2b787de8d0" providerId="LiveId" clId="{F7F89635-82A3-468A-9B84-D1C09C6D0A77}" dt="2025-01-24T12:29:11.924" v="0" actId="47"/>
        <pc:sldMkLst>
          <pc:docMk/>
          <pc:sldMk cId="1443985865" sldId="256"/>
        </pc:sldMkLst>
      </pc:sldChg>
      <pc:sldChg chg="del modTransition">
        <pc:chgData name="Ruth Norman Mason" userId="d1fa8d2b787de8d0" providerId="LiveId" clId="{F7F89635-82A3-468A-9B84-D1C09C6D0A77}" dt="2025-01-24T12:37:26.149" v="814" actId="2696"/>
        <pc:sldMkLst>
          <pc:docMk/>
          <pc:sldMk cId="982081225" sldId="304"/>
        </pc:sldMkLst>
      </pc:sldChg>
      <pc:sldChg chg="del modTransition">
        <pc:chgData name="Ruth Norman Mason" userId="d1fa8d2b787de8d0" providerId="LiveId" clId="{F7F89635-82A3-468A-9B84-D1C09C6D0A77}" dt="2025-01-24T12:37:26.149" v="814" actId="2696"/>
        <pc:sldMkLst>
          <pc:docMk/>
          <pc:sldMk cId="1357168630" sldId="474"/>
        </pc:sldMkLst>
      </pc:sldChg>
      <pc:sldChg chg="del">
        <pc:chgData name="Ruth Norman Mason" userId="d1fa8d2b787de8d0" providerId="LiveId" clId="{F7F89635-82A3-468A-9B84-D1C09C6D0A77}" dt="2025-01-24T12:29:11.924" v="0" actId="47"/>
        <pc:sldMkLst>
          <pc:docMk/>
          <pc:sldMk cId="1668913888" sldId="475"/>
        </pc:sldMkLst>
      </pc:sldChg>
      <pc:sldChg chg="del">
        <pc:chgData name="Ruth Norman Mason" userId="d1fa8d2b787de8d0" providerId="LiveId" clId="{F7F89635-82A3-468A-9B84-D1C09C6D0A77}" dt="2025-01-24T12:29:11.924" v="0" actId="47"/>
        <pc:sldMkLst>
          <pc:docMk/>
          <pc:sldMk cId="577189674" sldId="476"/>
        </pc:sldMkLst>
      </pc:sldChg>
      <pc:sldChg chg="del">
        <pc:chgData name="Ruth Norman Mason" userId="d1fa8d2b787de8d0" providerId="LiveId" clId="{F7F89635-82A3-468A-9B84-D1C09C6D0A77}" dt="2025-01-24T12:29:25.688" v="1" actId="2696"/>
        <pc:sldMkLst>
          <pc:docMk/>
          <pc:sldMk cId="492560256" sldId="477"/>
        </pc:sldMkLst>
      </pc:sldChg>
      <pc:sldChg chg="del modTransition">
        <pc:chgData name="Ruth Norman Mason" userId="d1fa8d2b787de8d0" providerId="LiveId" clId="{F7F89635-82A3-468A-9B84-D1C09C6D0A77}" dt="2025-01-24T12:37:26.149" v="814" actId="2696"/>
        <pc:sldMkLst>
          <pc:docMk/>
          <pc:sldMk cId="734976612" sldId="478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3559470871" sldId="480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2617548836" sldId="481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1559468903" sldId="482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3932855746" sldId="483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3811723799" sldId="484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1586872558" sldId="485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1298427375" sldId="486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2060571260" sldId="488"/>
        </pc:sldMkLst>
      </pc:sldChg>
      <pc:sldChg chg="del">
        <pc:chgData name="Ruth Norman Mason" userId="d1fa8d2b787de8d0" providerId="LiveId" clId="{F7F89635-82A3-468A-9B84-D1C09C6D0A77}" dt="2025-01-24T12:31:35.358" v="4" actId="47"/>
        <pc:sldMkLst>
          <pc:docMk/>
          <pc:sldMk cId="3755598641" sldId="489"/>
        </pc:sldMkLst>
      </pc:sldChg>
      <pc:sldChg chg="addSp delSp modSp modTransition modAnim modNotesTx">
        <pc:chgData name="Ruth Norman Mason" userId="d1fa8d2b787de8d0" providerId="LiveId" clId="{F7F89635-82A3-468A-9B84-D1C09C6D0A77}" dt="2025-03-14T12:13:13.554" v="1055"/>
        <pc:sldMkLst>
          <pc:docMk/>
          <pc:sldMk cId="3444006180" sldId="490"/>
        </pc:sldMkLst>
        <pc:picChg chg="add del mod">
          <ac:chgData name="Ruth Norman Mason" userId="d1fa8d2b787de8d0" providerId="LiveId" clId="{F7F89635-82A3-468A-9B84-D1C09C6D0A77}" dt="2025-03-14T12:10:42.203" v="817"/>
          <ac:picMkLst>
            <pc:docMk/>
            <pc:sldMk cId="3444006180" sldId="490"/>
            <ac:picMk id="5" creationId="{BEFCA9A1-A450-0106-9639-DBC5E0408A64}"/>
          </ac:picMkLst>
        </pc:picChg>
        <pc:picChg chg="add del mod">
          <ac:chgData name="Ruth Norman Mason" userId="d1fa8d2b787de8d0" providerId="LiveId" clId="{F7F89635-82A3-468A-9B84-D1C09C6D0A77}" dt="2025-03-14T12:09:44.334" v="815"/>
          <ac:picMkLst>
            <pc:docMk/>
            <pc:sldMk cId="3444006180" sldId="490"/>
            <ac:picMk id="12" creationId="{BFD48209-65E4-29A8-CB98-939B9D43AE54}"/>
          </ac:picMkLst>
        </pc:picChg>
        <pc:picChg chg="add mod">
          <ac:chgData name="Ruth Norman Mason" userId="d1fa8d2b787de8d0" providerId="LiveId" clId="{F7F89635-82A3-468A-9B84-D1C09C6D0A77}" dt="2025-03-14T12:13:13.554" v="1055"/>
          <ac:picMkLst>
            <pc:docMk/>
            <pc:sldMk cId="3444006180" sldId="490"/>
            <ac:picMk id="14" creationId="{939E8B8A-9A0E-4BCD-6672-E0F637FC8AEE}"/>
          </ac:picMkLst>
        </pc:picChg>
      </pc:sldChg>
      <pc:sldChg chg="del modTransition modNotesTx">
        <pc:chgData name="Ruth Norman Mason" userId="d1fa8d2b787de8d0" providerId="LiveId" clId="{F7F89635-82A3-468A-9B84-D1C09C6D0A77}" dt="2025-01-24T12:37:26.149" v="814" actId="2696"/>
        <pc:sldMkLst>
          <pc:docMk/>
          <pc:sldMk cId="1837044615" sldId="491"/>
        </pc:sldMkLst>
      </pc:sldChg>
      <pc:sldMasterChg chg="del delSldLayout">
        <pc:chgData name="Ruth Norman Mason" userId="d1fa8d2b787de8d0" providerId="LiveId" clId="{F7F89635-82A3-468A-9B84-D1C09C6D0A77}" dt="2025-01-24T12:37:26.149" v="814" actId="2696"/>
        <pc:sldMasterMkLst>
          <pc:docMk/>
          <pc:sldMasterMk cId="4175490978" sldId="2147483660"/>
        </pc:sldMasterMkLst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900885017" sldId="2147483661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1425151491" sldId="2147483662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1262766837" sldId="2147483663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938528608" sldId="2147483664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3257526191" sldId="2147483665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3224360992" sldId="2147483666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920704557" sldId="2147483667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8219948" sldId="2147483668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2241829500" sldId="2147483669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1231398474" sldId="2147483670"/>
          </pc:sldLayoutMkLst>
        </pc:sldLayoutChg>
        <pc:sldLayoutChg chg="del">
          <pc:chgData name="Ruth Norman Mason" userId="d1fa8d2b787de8d0" providerId="LiveId" clId="{F7F89635-82A3-468A-9B84-D1C09C6D0A77}" dt="2025-01-24T12:37:26.149" v="814" actId="2696"/>
          <pc:sldLayoutMkLst>
            <pc:docMk/>
            <pc:sldMasterMk cId="4175490978" sldId="2147483660"/>
            <pc:sldLayoutMk cId="1035786896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13F9D-D3A1-431C-8099-F92495381785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5CD0-DB38-4EB9-9A68-D66D916AF9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5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hoping that the videos showed you how sexism and misogyny are inter-related – they are separate concepts but interlinked. Sometimes they get used interchangeably but they are not the same – and shouldn’t be treated as such. </a:t>
            </a:r>
          </a:p>
          <a:p>
            <a:endParaRPr lang="en-GB" dirty="0"/>
          </a:p>
          <a:p>
            <a:r>
              <a:rPr lang="en-GB" dirty="0"/>
              <a:t>We have a short quiz for you to help you identify what each sound like in everyday life. Then we’ll give you some time to work </a:t>
            </a:r>
            <a:r>
              <a:rPr lang="en-GB"/>
              <a:t>through definitions.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95CD0-DB38-4EB9-9A68-D66D916AF9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7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922F-5B6E-D649-44BE-DB7E4FEB4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DD7B9-BA2F-38F2-1E3C-D7CF4B7B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81101-BD01-3EBA-ECE7-727923BC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F282-A24A-882F-55B8-B8753F29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CA6E4-7404-49A9-E2C0-877DFD25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2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1C44-7A89-BAA2-DA5A-D174B2CC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E6453-CEF3-23EC-577C-2A2B12EF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9CBBC-15D9-3502-891F-65ADF9EC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00F9B-2636-1B72-5DBB-F98FC2A3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2A91-FA2B-9EAD-4966-032216DF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7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09291A-382C-2CA4-661F-6FA76312B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B2458-29B5-270C-3C06-6503E6BD6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3FB77-C890-32A1-2D5B-B74DD5B3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E2D62-6CAA-F842-10F1-F8107087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91A27-E9CA-1D2C-3464-A32FCA8C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230-1363-EE8C-01B5-666DA7A1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941E8-B90E-2A43-A9D9-37ADB26B0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F032-4ABC-E23A-2192-E51065E4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62564-820B-AE23-CF6B-9D445D10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DB3FC-BE94-1BA7-7119-333A1E6A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EF6F-DD2A-2682-148D-D4368A78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49116-F080-DDEF-C6D4-163DD70DB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C7A1-0233-771F-E4B4-F06FDFABD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B5AD4-67A3-CB5D-BC33-7FFEB06F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F4C7-C68B-56F3-92B4-6192771C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9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63F1-8FBE-0AEE-2222-FD6E3223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2252D-1CDE-E652-C17C-B1FB1AFA0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8C1B7-79DB-85F1-795A-EFDAB2CC0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9CDA4-7847-98EE-D1E5-8B1D4D02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B3115-B097-049E-5C36-38CC9E49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265D7-8D0A-1AD1-0C66-682EC88C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1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8649-C9F9-6F02-6D44-FDAE39AD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E965D-AE0E-E278-C9C7-6AB9F9971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05F2D-A2F6-B06D-13F1-B62368D1B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BC0F5-439B-03D8-85B8-7019E321C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FDAC2-7F26-1820-19DC-83B9BDD1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76CED-F350-B7B2-C91C-F727EDE3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F343B-30E3-EE73-01BB-040E1621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6970F-6C29-042B-3A44-1CF59120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3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524F-7972-1919-F4F3-51B8E958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9FAC4-BD98-0D33-4F78-55118F27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0246A-EF7B-D357-76CF-B20879B5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DD5DC-BA36-8533-6B64-5DE4667C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6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14B0-7933-24FE-4DC7-F21316C9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D1ADF-592E-00BA-2D81-19992FB2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6952-5571-8BBC-E8C3-F6463130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0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A919-9CDB-5E12-F219-EE075F8D5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7EF37-956A-171B-AC22-1DDECCB2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24B76-0273-44DC-D9CF-9B416FCAA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2A9D1-9CB0-4190-F8DA-13D31B95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8DB13-A0FC-D7AB-98C6-46441DDF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95741-0283-EF40-6201-DFE14A7E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67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9397-0EEC-2F94-85DE-D1C9D89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3F3CE-7097-7498-4905-8FF068714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DA07A-36E2-2090-2B02-9A4F442C1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A8D8F-FFB3-041E-ACE8-46232D6C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37BF2-11E8-9E45-7C6F-062E3224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B367C-B3CC-9DD6-7AFF-401C5674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1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FB8A4-B098-D2E0-1AF7-DB4E03B8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E4A1-35C4-1D80-CEB5-71C3B81DF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DE422-1496-40E5-96C9-DDEC28463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3CB1AD-087E-41C1-AB45-2B9E5EC07A97}" type="datetimeFigureOut">
              <a:rPr lang="en-GB" smtClean="0"/>
              <a:t>14/03/2025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63BF-4938-84E7-3E35-FE8184DE4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64CCB-BBB5-151B-C279-68D35812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5E407D-C3B0-4939-A4D2-851C6EBB9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7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www.thinkinghumanity.com/2016/10/artists-illustrations-depict-the-ridiculous-expectations-women-deal-with-every-day.html" TargetMode="External"/><Relationship Id="rId5" Type="http://schemas.openxmlformats.org/officeDocument/2006/relationships/image" Target="../media/image1.jp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freesvg.org/still-not-loving-sexis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151-D328-C4C1-B313-4E9778FF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Sexism and Misogyny</a:t>
            </a:r>
          </a:p>
        </p:txBody>
      </p:sp>
      <p:pic>
        <p:nvPicPr>
          <p:cNvPr id="10" name="Picture 9" descr="A person in a suit and skirt&#10;&#10;Description automatically generated">
            <a:extLst>
              <a:ext uri="{FF2B5EF4-FFF2-40B4-BE49-F238E27FC236}">
                <a16:creationId xmlns:a16="http://schemas.microsoft.com/office/drawing/2014/main" id="{AFB6067F-35E9-D993-8642-CE776D23A4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26441" y="406014"/>
            <a:ext cx="4521559" cy="6045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3A6C23-0AA5-C1F5-1DB9-36D78209961D}"/>
              </a:ext>
            </a:extLst>
          </p:cNvPr>
          <p:cNvSpPr txBox="1"/>
          <p:nvPr/>
        </p:nvSpPr>
        <p:spPr>
          <a:xfrm>
            <a:off x="7026441" y="6486408"/>
            <a:ext cx="45215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6" tooltip="http://www.thinkinghumanity.com/2016/10/artists-illustrations-depict-the-ridiculous-expectations-women-deal-with-every-day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/3.0/"/>
              </a:rPr>
              <a:t>CC BY</a:t>
            </a:r>
            <a:endParaRPr lang="en-GB" sz="900"/>
          </a:p>
        </p:txBody>
      </p:sp>
      <p:pic>
        <p:nvPicPr>
          <p:cNvPr id="13" name="Picture 12" descr="A purple sign with black text&#10;&#10;Description automatically generated">
            <a:extLst>
              <a:ext uri="{FF2B5EF4-FFF2-40B4-BE49-F238E27FC236}">
                <a16:creationId xmlns:a16="http://schemas.microsoft.com/office/drawing/2014/main" id="{F26DFA98-74DF-BC21-921A-004600F2A2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4000" y="1315453"/>
            <a:ext cx="4940968" cy="4940968"/>
          </a:xfrm>
          <a:prstGeom prst="rect">
            <a:avLst/>
          </a:prstGeom>
        </p:spPr>
      </p:pic>
      <p:pic>
        <p:nvPicPr>
          <p:cNvPr id="14" name="Video 13">
            <a:hlinkClick r:id="" action="ppaction://media"/>
            <a:extLst>
              <a:ext uri="{FF2B5EF4-FFF2-40B4-BE49-F238E27FC236}">
                <a16:creationId xmlns:a16="http://schemas.microsoft.com/office/drawing/2014/main" id="{939E8B8A-9A0E-4BCD-6672-E0F637FC8A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10"/>
          <a:srcRect l="21875" r="218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400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01"/>
    </mc:Choice>
    <mc:Fallback>
      <p:transition spd="slow" advTm="23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84</Words>
  <Application>Microsoft Office PowerPoint</Application>
  <PresentationFormat>Widescreen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Sexism and Misogyny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Norman Mason</dc:creator>
  <cp:lastModifiedBy>Ruth Norman Mason</cp:lastModifiedBy>
  <cp:revision>5</cp:revision>
  <dcterms:created xsi:type="dcterms:W3CDTF">2024-10-29T12:17:27Z</dcterms:created>
  <dcterms:modified xsi:type="dcterms:W3CDTF">2025-03-14T12:13:18Z</dcterms:modified>
</cp:coreProperties>
</file>