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8521" autoAdjust="0"/>
  </p:normalViewPr>
  <p:slideViewPr>
    <p:cSldViewPr snapToGrid="0">
      <p:cViewPr varScale="1">
        <p:scale>
          <a:sx n="41" d="100"/>
          <a:sy n="41" d="100"/>
        </p:scale>
        <p:origin x="1628" y="260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th Norman Mason" userId="d1fa8d2b787de8d0" providerId="LiveId" clId="{AA2D9FEE-9E4C-44FF-B4D1-FFE7BC1C50C4}"/>
    <pc:docChg chg="delSld delMainMaster">
      <pc:chgData name="Ruth Norman Mason" userId="d1fa8d2b787de8d0" providerId="LiveId" clId="{AA2D9FEE-9E4C-44FF-B4D1-FFE7BC1C50C4}" dt="2025-03-14T12:22:35.036" v="0" actId="2696"/>
      <pc:docMkLst>
        <pc:docMk/>
      </pc:docMkLst>
      <pc:sldChg chg="del">
        <pc:chgData name="Ruth Norman Mason" userId="d1fa8d2b787de8d0" providerId="LiveId" clId="{AA2D9FEE-9E4C-44FF-B4D1-FFE7BC1C50C4}" dt="2025-03-14T12:22:35.036" v="0" actId="2696"/>
        <pc:sldMkLst>
          <pc:docMk/>
          <pc:sldMk cId="1357168630" sldId="474"/>
        </pc:sldMkLst>
      </pc:sldChg>
      <pc:sldChg chg="del">
        <pc:chgData name="Ruth Norman Mason" userId="d1fa8d2b787de8d0" providerId="LiveId" clId="{AA2D9FEE-9E4C-44FF-B4D1-FFE7BC1C50C4}" dt="2025-03-14T12:22:35.036" v="0" actId="2696"/>
        <pc:sldMkLst>
          <pc:docMk/>
          <pc:sldMk cId="1559468903" sldId="482"/>
        </pc:sldMkLst>
      </pc:sldChg>
      <pc:sldChg chg="del">
        <pc:chgData name="Ruth Norman Mason" userId="d1fa8d2b787de8d0" providerId="LiveId" clId="{AA2D9FEE-9E4C-44FF-B4D1-FFE7BC1C50C4}" dt="2025-03-14T12:22:35.036" v="0" actId="2696"/>
        <pc:sldMkLst>
          <pc:docMk/>
          <pc:sldMk cId="3932855746" sldId="483"/>
        </pc:sldMkLst>
      </pc:sldChg>
      <pc:sldMasterChg chg="del delSldLayout">
        <pc:chgData name="Ruth Norman Mason" userId="d1fa8d2b787de8d0" providerId="LiveId" clId="{AA2D9FEE-9E4C-44FF-B4D1-FFE7BC1C50C4}" dt="2025-03-14T12:22:35.036" v="0" actId="2696"/>
        <pc:sldMasterMkLst>
          <pc:docMk/>
          <pc:sldMasterMk cId="4175490978" sldId="2147483660"/>
        </pc:sldMasterMkLst>
        <pc:sldLayoutChg chg="del">
          <pc:chgData name="Ruth Norman Mason" userId="d1fa8d2b787de8d0" providerId="LiveId" clId="{AA2D9FEE-9E4C-44FF-B4D1-FFE7BC1C50C4}" dt="2025-03-14T12:22:35.036" v="0" actId="2696"/>
          <pc:sldLayoutMkLst>
            <pc:docMk/>
            <pc:sldMasterMk cId="4175490978" sldId="2147483660"/>
            <pc:sldLayoutMk cId="900885017" sldId="2147483661"/>
          </pc:sldLayoutMkLst>
        </pc:sldLayoutChg>
        <pc:sldLayoutChg chg="del">
          <pc:chgData name="Ruth Norman Mason" userId="d1fa8d2b787de8d0" providerId="LiveId" clId="{AA2D9FEE-9E4C-44FF-B4D1-FFE7BC1C50C4}" dt="2025-03-14T12:22:35.036" v="0" actId="2696"/>
          <pc:sldLayoutMkLst>
            <pc:docMk/>
            <pc:sldMasterMk cId="4175490978" sldId="2147483660"/>
            <pc:sldLayoutMk cId="1425151491" sldId="2147483662"/>
          </pc:sldLayoutMkLst>
        </pc:sldLayoutChg>
        <pc:sldLayoutChg chg="del">
          <pc:chgData name="Ruth Norman Mason" userId="d1fa8d2b787de8d0" providerId="LiveId" clId="{AA2D9FEE-9E4C-44FF-B4D1-FFE7BC1C50C4}" dt="2025-03-14T12:22:35.036" v="0" actId="2696"/>
          <pc:sldLayoutMkLst>
            <pc:docMk/>
            <pc:sldMasterMk cId="4175490978" sldId="2147483660"/>
            <pc:sldLayoutMk cId="1262766837" sldId="2147483663"/>
          </pc:sldLayoutMkLst>
        </pc:sldLayoutChg>
        <pc:sldLayoutChg chg="del">
          <pc:chgData name="Ruth Norman Mason" userId="d1fa8d2b787de8d0" providerId="LiveId" clId="{AA2D9FEE-9E4C-44FF-B4D1-FFE7BC1C50C4}" dt="2025-03-14T12:22:35.036" v="0" actId="2696"/>
          <pc:sldLayoutMkLst>
            <pc:docMk/>
            <pc:sldMasterMk cId="4175490978" sldId="2147483660"/>
            <pc:sldLayoutMk cId="938528608" sldId="2147483664"/>
          </pc:sldLayoutMkLst>
        </pc:sldLayoutChg>
        <pc:sldLayoutChg chg="del">
          <pc:chgData name="Ruth Norman Mason" userId="d1fa8d2b787de8d0" providerId="LiveId" clId="{AA2D9FEE-9E4C-44FF-B4D1-FFE7BC1C50C4}" dt="2025-03-14T12:22:35.036" v="0" actId="2696"/>
          <pc:sldLayoutMkLst>
            <pc:docMk/>
            <pc:sldMasterMk cId="4175490978" sldId="2147483660"/>
            <pc:sldLayoutMk cId="3257526191" sldId="2147483665"/>
          </pc:sldLayoutMkLst>
        </pc:sldLayoutChg>
        <pc:sldLayoutChg chg="del">
          <pc:chgData name="Ruth Norman Mason" userId="d1fa8d2b787de8d0" providerId="LiveId" clId="{AA2D9FEE-9E4C-44FF-B4D1-FFE7BC1C50C4}" dt="2025-03-14T12:22:35.036" v="0" actId="2696"/>
          <pc:sldLayoutMkLst>
            <pc:docMk/>
            <pc:sldMasterMk cId="4175490978" sldId="2147483660"/>
            <pc:sldLayoutMk cId="3224360992" sldId="2147483666"/>
          </pc:sldLayoutMkLst>
        </pc:sldLayoutChg>
        <pc:sldLayoutChg chg="del">
          <pc:chgData name="Ruth Norman Mason" userId="d1fa8d2b787de8d0" providerId="LiveId" clId="{AA2D9FEE-9E4C-44FF-B4D1-FFE7BC1C50C4}" dt="2025-03-14T12:22:35.036" v="0" actId="2696"/>
          <pc:sldLayoutMkLst>
            <pc:docMk/>
            <pc:sldMasterMk cId="4175490978" sldId="2147483660"/>
            <pc:sldLayoutMk cId="920704557" sldId="2147483667"/>
          </pc:sldLayoutMkLst>
        </pc:sldLayoutChg>
        <pc:sldLayoutChg chg="del">
          <pc:chgData name="Ruth Norman Mason" userId="d1fa8d2b787de8d0" providerId="LiveId" clId="{AA2D9FEE-9E4C-44FF-B4D1-FFE7BC1C50C4}" dt="2025-03-14T12:22:35.036" v="0" actId="2696"/>
          <pc:sldLayoutMkLst>
            <pc:docMk/>
            <pc:sldMasterMk cId="4175490978" sldId="2147483660"/>
            <pc:sldLayoutMk cId="8219948" sldId="2147483668"/>
          </pc:sldLayoutMkLst>
        </pc:sldLayoutChg>
        <pc:sldLayoutChg chg="del">
          <pc:chgData name="Ruth Norman Mason" userId="d1fa8d2b787de8d0" providerId="LiveId" clId="{AA2D9FEE-9E4C-44FF-B4D1-FFE7BC1C50C4}" dt="2025-03-14T12:22:35.036" v="0" actId="2696"/>
          <pc:sldLayoutMkLst>
            <pc:docMk/>
            <pc:sldMasterMk cId="4175490978" sldId="2147483660"/>
            <pc:sldLayoutMk cId="2241829500" sldId="2147483669"/>
          </pc:sldLayoutMkLst>
        </pc:sldLayoutChg>
        <pc:sldLayoutChg chg="del">
          <pc:chgData name="Ruth Norman Mason" userId="d1fa8d2b787de8d0" providerId="LiveId" clId="{AA2D9FEE-9E4C-44FF-B4D1-FFE7BC1C50C4}" dt="2025-03-14T12:22:35.036" v="0" actId="2696"/>
          <pc:sldLayoutMkLst>
            <pc:docMk/>
            <pc:sldMasterMk cId="4175490978" sldId="2147483660"/>
            <pc:sldLayoutMk cId="1231398474" sldId="2147483670"/>
          </pc:sldLayoutMkLst>
        </pc:sldLayoutChg>
        <pc:sldLayoutChg chg="del">
          <pc:chgData name="Ruth Norman Mason" userId="d1fa8d2b787de8d0" providerId="LiveId" clId="{AA2D9FEE-9E4C-44FF-B4D1-FFE7BC1C50C4}" dt="2025-03-14T12:22:35.036" v="0" actId="2696"/>
          <pc:sldLayoutMkLst>
            <pc:docMk/>
            <pc:sldMasterMk cId="4175490978" sldId="2147483660"/>
            <pc:sldLayoutMk cId="1035786896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13F9D-D3A1-431C-8099-F92495381785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95CD0-DB38-4EB9-9A68-D66D916AF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65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6E784F-6186-DCED-A4F3-A68902E078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A5AFBC8-A895-00E7-8611-199B428A55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3312D0-35DD-ED0A-3AC0-7BE9E2F7F9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We’re going to spend some time thinking about the impact of misogyny.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3C988-BA7F-67A6-4D5B-7851CD679D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95CD0-DB38-4EB9-9A68-D66D916AF9B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06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6922F-5B6E-D649-44BE-DB7E4FEB4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DD7B9-BA2F-38F2-1E3C-D7CF4B7BD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81101-BD01-3EBA-ECE7-727923BC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B1AD-087E-41C1-AB45-2B9E5EC07A9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2F282-A24A-882F-55B8-B8753F29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A6E4-7404-49A9-E2C0-877DFD25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407D-C3B0-4939-A4D2-851C6EBB9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2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A1C44-7A89-BAA2-DA5A-D174B2CCE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8E6453-CEF3-23EC-577C-2A2B12EF8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9CBBC-15D9-3502-891F-65ADF9EC9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B1AD-087E-41C1-AB45-2B9E5EC07A9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00F9B-2636-1B72-5DBB-F98FC2A34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F2A91-FA2B-9EAD-4966-032216DFC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407D-C3B0-4939-A4D2-851C6EBB9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17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9291A-382C-2CA4-661F-6FA76312B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B2458-29B5-270C-3C06-6503E6BD6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3FB77-C890-32A1-2D5B-B74DD5B3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B1AD-087E-41C1-AB45-2B9E5EC07A9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E2D62-6CAA-F842-10F1-F81070878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91A27-E9CA-1D2C-3464-A32FCA8CA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407D-C3B0-4939-A4D2-851C6EBB9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21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31230-1363-EE8C-01B5-666DA7A1E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941E8-B90E-2A43-A9D9-37ADB26B0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0F032-4ABC-E23A-2192-E51065E45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B1AD-087E-41C1-AB45-2B9E5EC07A9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62564-820B-AE23-CF6B-9D445D10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DB3FC-BE94-1BA7-7119-333A1E6AA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407D-C3B0-4939-A4D2-851C6EBB9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94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3EF6F-DD2A-2682-148D-D4368A783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49116-F080-DDEF-C6D4-163DD70DB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6C7A1-0233-771F-E4B4-F06FDFAB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B1AD-087E-41C1-AB45-2B9E5EC07A9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B5AD4-67A3-CB5D-BC33-7FFEB06FF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BF4C7-C68B-56F3-92B4-6192771C2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407D-C3B0-4939-A4D2-851C6EBB9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79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63F1-8FBE-0AEE-2222-FD6E3223A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2252D-1CDE-E652-C17C-B1FB1AFA0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8C1B7-79DB-85F1-795A-EFDAB2CC0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99CDA4-7847-98EE-D1E5-8B1D4D02B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B1AD-087E-41C1-AB45-2B9E5EC07A9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B3115-B097-049E-5C36-38CC9E49B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265D7-8D0A-1AD1-0C66-682EC88C2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407D-C3B0-4939-A4D2-851C6EBB9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51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48649-C9F9-6F02-6D44-FDAE39AD2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E965D-AE0E-E278-C9C7-6AB9F9971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05F2D-A2F6-B06D-13F1-B62368D1B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BBC0F5-439B-03D8-85B8-7019E321C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2FDAC2-7F26-1820-19DC-83B9BDD11D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B76CED-F350-B7B2-C91C-F727EDE36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B1AD-087E-41C1-AB45-2B9E5EC07A9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4F343B-30E3-EE73-01BB-040E16211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F6970F-6C29-042B-3A44-1CF59120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407D-C3B0-4939-A4D2-851C6EBB9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43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F524F-7972-1919-F4F3-51B8E958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F9FAC4-BD98-0D33-4F78-55118F272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B1AD-087E-41C1-AB45-2B9E5EC07A9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0246A-EF7B-D357-76CF-B20879B5E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ADD5DC-BA36-8533-6B64-5DE4667C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407D-C3B0-4939-A4D2-851C6EBB9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6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114B0-7933-24FE-4DC7-F21316C9B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B1AD-087E-41C1-AB45-2B9E5EC07A9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0D1ADF-592E-00BA-2D81-19992FB22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F6952-5571-8BBC-E8C3-F64631302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407D-C3B0-4939-A4D2-851C6EBB9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09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A919-9CDB-5E12-F219-EE075F8D5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7EF37-956A-171B-AC22-1DDECCB2E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24B76-0273-44DC-D9CF-9B416FCAA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2A9D1-9CB0-4190-F8DA-13D31B959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B1AD-087E-41C1-AB45-2B9E5EC07A9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8DB13-A0FC-D7AB-98C6-46441DDF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95741-0283-EF40-6201-DFE14A7E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407D-C3B0-4939-A4D2-851C6EBB9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67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B9397-0EEC-2F94-85DE-D1C9D893A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73F3CE-7097-7498-4905-8FF068714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FDA07A-36E2-2090-2B02-9A4F442C1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A8D8F-FFB3-041E-ACE8-46232D6C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B1AD-087E-41C1-AB45-2B9E5EC07A9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37BF2-11E8-9E45-7C6F-062E32245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B367C-B3CC-9DD6-7AFF-401C5674A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407D-C3B0-4939-A4D2-851C6EBB9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61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AFB8A4-B098-D2E0-1AF7-DB4E03B83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4E4A1-35C4-1D80-CEB5-71C3B81DF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DE422-1496-40E5-96C9-DDEC28463B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3CB1AD-087E-41C1-AB45-2B9E5EC07A9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E63BF-4938-84E7-3E35-FE8184DE4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64CCB-BBB5-151B-C279-68D358122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5E407D-C3B0-4939-A4D2-851C6EBB9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47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lickr.com/photos/unarmedcivilian/8487174590" TargetMode="Externa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jp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hyperlink" Target="https://www.flickr.com/photos/bradhoc/32084960150/" TargetMode="External"/><Relationship Id="rId11" Type="http://schemas.openxmlformats.org/officeDocument/2006/relationships/image" Target="../media/image3.png"/><Relationship Id="rId5" Type="http://schemas.openxmlformats.org/officeDocument/2006/relationships/image" Target="../media/image1.jpg"/><Relationship Id="rId10" Type="http://schemas.openxmlformats.org/officeDocument/2006/relationships/hyperlink" Target="https://creativecommons.org/licenses/by-nc-sa/3.0/" TargetMode="External"/><Relationship Id="rId4" Type="http://schemas.openxmlformats.org/officeDocument/2006/relationships/notesSlide" Target="../notesSlides/notesSlide1.xml"/><Relationship Id="rId9" Type="http://schemas.openxmlformats.org/officeDocument/2006/relationships/hyperlink" Target="https://creativecommons.org/licenses/by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5C0FE3-661B-0902-9FC8-493D81915D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22BDE4A-8A20-4A69-9C5A-581C82036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566494-C445-4D95-1DB8-27E60D401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684" y="170412"/>
            <a:ext cx="10178934" cy="13287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Impact 	 </a:t>
            </a:r>
          </a:p>
        </p:txBody>
      </p:sp>
      <p:pic>
        <p:nvPicPr>
          <p:cNvPr id="5" name="Content Placeholder 4" descr="A group of people holding signs&#10;&#10;Description automatically generated">
            <a:extLst>
              <a:ext uri="{FF2B5EF4-FFF2-40B4-BE49-F238E27FC236}">
                <a16:creationId xmlns:a16="http://schemas.microsoft.com/office/drawing/2014/main" id="{D0858801-A3F4-D149-CC45-AF97CB81F9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r="798" b="-3"/>
          <a:stretch/>
        </p:blipFill>
        <p:spPr>
          <a:xfrm>
            <a:off x="198741" y="2410448"/>
            <a:ext cx="5803323" cy="3890357"/>
          </a:xfrm>
          <a:prstGeom prst="rect">
            <a:avLst/>
          </a:prstGeom>
        </p:spPr>
      </p:pic>
      <p:pic>
        <p:nvPicPr>
          <p:cNvPr id="8" name="Picture 7" descr="A group of people protesting&#10;&#10;Description automatically generated">
            <a:extLst>
              <a:ext uri="{FF2B5EF4-FFF2-40B4-BE49-F238E27FC236}">
                <a16:creationId xmlns:a16="http://schemas.microsoft.com/office/drawing/2014/main" id="{05FA89B9-9DF6-43E0-155A-BCEB040D1E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r="798" b="-3"/>
          <a:stretch/>
        </p:blipFill>
        <p:spPr>
          <a:xfrm>
            <a:off x="6189934" y="2410448"/>
            <a:ext cx="5803323" cy="38903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15B2C8-BE6C-7246-0031-001421848C26}"/>
              </a:ext>
            </a:extLst>
          </p:cNvPr>
          <p:cNvSpPr txBox="1"/>
          <p:nvPr/>
        </p:nvSpPr>
        <p:spPr>
          <a:xfrm>
            <a:off x="3704640" y="6100750"/>
            <a:ext cx="229742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6" tooltip="https://www.flickr.com/photos/bradhoc/3208496015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9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GB" sz="700">
              <a:solidFill>
                <a:srgbClr val="FFFF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520D9A-AEBF-690A-AA1E-C40A80182D84}"/>
              </a:ext>
            </a:extLst>
          </p:cNvPr>
          <p:cNvSpPr txBox="1"/>
          <p:nvPr/>
        </p:nvSpPr>
        <p:spPr>
          <a:xfrm>
            <a:off x="9404087" y="6100750"/>
            <a:ext cx="258917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8" tooltip="https://www.flickr.com/photos/unarmedcivilian/848717459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10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GB" sz="700">
              <a:solidFill>
                <a:srgbClr val="FFFFFF"/>
              </a:solidFill>
            </a:endParaRPr>
          </a:p>
        </p:txBody>
      </p:sp>
      <p:pic>
        <p:nvPicPr>
          <p:cNvPr id="3" name="Elearning Part 4">
            <a:hlinkClick r:id="" action="ppaction://media"/>
            <a:extLst>
              <a:ext uri="{FF2B5EF4-FFF2-40B4-BE49-F238E27FC236}">
                <a16:creationId xmlns:a16="http://schemas.microsoft.com/office/drawing/2014/main" id="{B60ADD6B-5A61-87D2-BB85-41B9214AEA7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5892800" y="32258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4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  <p:extLst>
    <p:ext uri="{E180D4A7-C9FB-4DFB-919C-405C955672EB}">
      <p14:showEvtLst xmlns:p14="http://schemas.microsoft.com/office/powerpoint/2010/main">
        <p14:playEvt time="0" objId="3"/>
        <p14:pauseEvt time="0" objId="3"/>
      </p14:showEvtLst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37</Words>
  <Application>Microsoft Office PowerPoint</Application>
  <PresentationFormat>Widescreen</PresentationFormat>
  <Paragraphs>5</Paragraphs>
  <Slides>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Impact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Ruth Norman Mason</dc:creator>
  <cp:lastModifiedBy>Ruth Norman Mason</cp:lastModifiedBy>
  <cp:revision>3</cp:revision>
  <dcterms:created xsi:type="dcterms:W3CDTF">2024-10-29T12:17:27Z</dcterms:created>
  <dcterms:modified xsi:type="dcterms:W3CDTF">2025-03-14T12:22:37Z</dcterms:modified>
</cp:coreProperties>
</file>