
<file path=[Content_Types].xml><?xml version="1.0" encoding="utf-8"?>
<Types xmlns="http://schemas.openxmlformats.org/package/2006/content-types">
  <Default Extension="jpeg" ContentType="image/jpeg"/>
  <Default Extension="jpg" ContentType="image/jpeg"/>
  <Default Extension="m4a" ContentType="audio/mp4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481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00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78521" autoAdjust="0"/>
  </p:normalViewPr>
  <p:slideViewPr>
    <p:cSldViewPr snapToGrid="0">
      <p:cViewPr varScale="1">
        <p:scale>
          <a:sx n="41" d="100"/>
          <a:sy n="41" d="100"/>
        </p:scale>
        <p:origin x="1628" y="260"/>
      </p:cViewPr>
      <p:guideLst/>
    </p:cSldViewPr>
  </p:slideViewPr>
  <p:notesTextViewPr>
    <p:cViewPr>
      <p:scale>
        <a:sx n="200" d="100"/>
        <a:sy n="2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uth Norman Mason" userId="d1fa8d2b787de8d0" providerId="LiveId" clId="{AA2D9FEE-9E4C-44FF-B4D1-FFE7BC1C50C4}"/>
    <pc:docChg chg="delSld delMainMaster">
      <pc:chgData name="Ruth Norman Mason" userId="d1fa8d2b787de8d0" providerId="LiveId" clId="{AA2D9FEE-9E4C-44FF-B4D1-FFE7BC1C50C4}" dt="2025-03-14T12:22:35.036" v="0" actId="2696"/>
      <pc:docMkLst>
        <pc:docMk/>
      </pc:docMkLst>
      <pc:sldChg chg="del">
        <pc:chgData name="Ruth Norman Mason" userId="d1fa8d2b787de8d0" providerId="LiveId" clId="{AA2D9FEE-9E4C-44FF-B4D1-FFE7BC1C50C4}" dt="2025-03-14T12:22:35.036" v="0" actId="2696"/>
        <pc:sldMkLst>
          <pc:docMk/>
          <pc:sldMk cId="1357168630" sldId="474"/>
        </pc:sldMkLst>
      </pc:sldChg>
      <pc:sldChg chg="del">
        <pc:chgData name="Ruth Norman Mason" userId="d1fa8d2b787de8d0" providerId="LiveId" clId="{AA2D9FEE-9E4C-44FF-B4D1-FFE7BC1C50C4}" dt="2025-03-14T12:22:35.036" v="0" actId="2696"/>
        <pc:sldMkLst>
          <pc:docMk/>
          <pc:sldMk cId="1559468903" sldId="482"/>
        </pc:sldMkLst>
      </pc:sldChg>
      <pc:sldChg chg="del">
        <pc:chgData name="Ruth Norman Mason" userId="d1fa8d2b787de8d0" providerId="LiveId" clId="{AA2D9FEE-9E4C-44FF-B4D1-FFE7BC1C50C4}" dt="2025-03-14T12:22:35.036" v="0" actId="2696"/>
        <pc:sldMkLst>
          <pc:docMk/>
          <pc:sldMk cId="3932855746" sldId="483"/>
        </pc:sldMkLst>
      </pc:sldChg>
      <pc:sldMasterChg chg="del delSldLayout">
        <pc:chgData name="Ruth Norman Mason" userId="d1fa8d2b787de8d0" providerId="LiveId" clId="{AA2D9FEE-9E4C-44FF-B4D1-FFE7BC1C50C4}" dt="2025-03-14T12:22:35.036" v="0" actId="2696"/>
        <pc:sldMasterMkLst>
          <pc:docMk/>
          <pc:sldMasterMk cId="4175490978" sldId="2147483660"/>
        </pc:sldMasterMkLst>
        <pc:sldLayoutChg chg="del">
          <pc:chgData name="Ruth Norman Mason" userId="d1fa8d2b787de8d0" providerId="LiveId" clId="{AA2D9FEE-9E4C-44FF-B4D1-FFE7BC1C50C4}" dt="2025-03-14T12:22:35.036" v="0" actId="2696"/>
          <pc:sldLayoutMkLst>
            <pc:docMk/>
            <pc:sldMasterMk cId="4175490978" sldId="2147483660"/>
            <pc:sldLayoutMk cId="900885017" sldId="2147483661"/>
          </pc:sldLayoutMkLst>
        </pc:sldLayoutChg>
        <pc:sldLayoutChg chg="del">
          <pc:chgData name="Ruth Norman Mason" userId="d1fa8d2b787de8d0" providerId="LiveId" clId="{AA2D9FEE-9E4C-44FF-B4D1-FFE7BC1C50C4}" dt="2025-03-14T12:22:35.036" v="0" actId="2696"/>
          <pc:sldLayoutMkLst>
            <pc:docMk/>
            <pc:sldMasterMk cId="4175490978" sldId="2147483660"/>
            <pc:sldLayoutMk cId="1425151491" sldId="2147483662"/>
          </pc:sldLayoutMkLst>
        </pc:sldLayoutChg>
        <pc:sldLayoutChg chg="del">
          <pc:chgData name="Ruth Norman Mason" userId="d1fa8d2b787de8d0" providerId="LiveId" clId="{AA2D9FEE-9E4C-44FF-B4D1-FFE7BC1C50C4}" dt="2025-03-14T12:22:35.036" v="0" actId="2696"/>
          <pc:sldLayoutMkLst>
            <pc:docMk/>
            <pc:sldMasterMk cId="4175490978" sldId="2147483660"/>
            <pc:sldLayoutMk cId="1262766837" sldId="2147483663"/>
          </pc:sldLayoutMkLst>
        </pc:sldLayoutChg>
        <pc:sldLayoutChg chg="del">
          <pc:chgData name="Ruth Norman Mason" userId="d1fa8d2b787de8d0" providerId="LiveId" clId="{AA2D9FEE-9E4C-44FF-B4D1-FFE7BC1C50C4}" dt="2025-03-14T12:22:35.036" v="0" actId="2696"/>
          <pc:sldLayoutMkLst>
            <pc:docMk/>
            <pc:sldMasterMk cId="4175490978" sldId="2147483660"/>
            <pc:sldLayoutMk cId="938528608" sldId="2147483664"/>
          </pc:sldLayoutMkLst>
        </pc:sldLayoutChg>
        <pc:sldLayoutChg chg="del">
          <pc:chgData name="Ruth Norman Mason" userId="d1fa8d2b787de8d0" providerId="LiveId" clId="{AA2D9FEE-9E4C-44FF-B4D1-FFE7BC1C50C4}" dt="2025-03-14T12:22:35.036" v="0" actId="2696"/>
          <pc:sldLayoutMkLst>
            <pc:docMk/>
            <pc:sldMasterMk cId="4175490978" sldId="2147483660"/>
            <pc:sldLayoutMk cId="3257526191" sldId="2147483665"/>
          </pc:sldLayoutMkLst>
        </pc:sldLayoutChg>
        <pc:sldLayoutChg chg="del">
          <pc:chgData name="Ruth Norman Mason" userId="d1fa8d2b787de8d0" providerId="LiveId" clId="{AA2D9FEE-9E4C-44FF-B4D1-FFE7BC1C50C4}" dt="2025-03-14T12:22:35.036" v="0" actId="2696"/>
          <pc:sldLayoutMkLst>
            <pc:docMk/>
            <pc:sldMasterMk cId="4175490978" sldId="2147483660"/>
            <pc:sldLayoutMk cId="3224360992" sldId="2147483666"/>
          </pc:sldLayoutMkLst>
        </pc:sldLayoutChg>
        <pc:sldLayoutChg chg="del">
          <pc:chgData name="Ruth Norman Mason" userId="d1fa8d2b787de8d0" providerId="LiveId" clId="{AA2D9FEE-9E4C-44FF-B4D1-FFE7BC1C50C4}" dt="2025-03-14T12:22:35.036" v="0" actId="2696"/>
          <pc:sldLayoutMkLst>
            <pc:docMk/>
            <pc:sldMasterMk cId="4175490978" sldId="2147483660"/>
            <pc:sldLayoutMk cId="920704557" sldId="2147483667"/>
          </pc:sldLayoutMkLst>
        </pc:sldLayoutChg>
        <pc:sldLayoutChg chg="del">
          <pc:chgData name="Ruth Norman Mason" userId="d1fa8d2b787de8d0" providerId="LiveId" clId="{AA2D9FEE-9E4C-44FF-B4D1-FFE7BC1C50C4}" dt="2025-03-14T12:22:35.036" v="0" actId="2696"/>
          <pc:sldLayoutMkLst>
            <pc:docMk/>
            <pc:sldMasterMk cId="4175490978" sldId="2147483660"/>
            <pc:sldLayoutMk cId="8219948" sldId="2147483668"/>
          </pc:sldLayoutMkLst>
        </pc:sldLayoutChg>
        <pc:sldLayoutChg chg="del">
          <pc:chgData name="Ruth Norman Mason" userId="d1fa8d2b787de8d0" providerId="LiveId" clId="{AA2D9FEE-9E4C-44FF-B4D1-FFE7BC1C50C4}" dt="2025-03-14T12:22:35.036" v="0" actId="2696"/>
          <pc:sldLayoutMkLst>
            <pc:docMk/>
            <pc:sldMasterMk cId="4175490978" sldId="2147483660"/>
            <pc:sldLayoutMk cId="2241829500" sldId="2147483669"/>
          </pc:sldLayoutMkLst>
        </pc:sldLayoutChg>
        <pc:sldLayoutChg chg="del">
          <pc:chgData name="Ruth Norman Mason" userId="d1fa8d2b787de8d0" providerId="LiveId" clId="{AA2D9FEE-9E4C-44FF-B4D1-FFE7BC1C50C4}" dt="2025-03-14T12:22:35.036" v="0" actId="2696"/>
          <pc:sldLayoutMkLst>
            <pc:docMk/>
            <pc:sldMasterMk cId="4175490978" sldId="2147483660"/>
            <pc:sldLayoutMk cId="1231398474" sldId="2147483670"/>
          </pc:sldLayoutMkLst>
        </pc:sldLayoutChg>
        <pc:sldLayoutChg chg="del">
          <pc:chgData name="Ruth Norman Mason" userId="d1fa8d2b787de8d0" providerId="LiveId" clId="{AA2D9FEE-9E4C-44FF-B4D1-FFE7BC1C50C4}" dt="2025-03-14T12:22:35.036" v="0" actId="2696"/>
          <pc:sldLayoutMkLst>
            <pc:docMk/>
            <pc:sldMasterMk cId="4175490978" sldId="2147483660"/>
            <pc:sldLayoutMk cId="1035786896" sldId="2147483671"/>
          </pc:sldLayoutMkLst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F013F9D-D3A1-431C-8099-F92495381785}" type="datetimeFigureOut">
              <a:rPr lang="en-GB" smtClean="0"/>
              <a:t>14/03/2025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F395CD0-DB38-4EB9-9A68-D66D916AF9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826580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66E784F-6186-DCED-A4F3-A68902E0784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FA5AFBC8-A895-00E7-8611-199B428A558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293312D0-35DD-ED0A-3AC0-7BE9E2F7F99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We’re going to spend some time thinking about the impact of misogyny.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4A3C988-BA7F-67A6-4D5B-7851CD679D2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F395CD0-DB38-4EB9-9A68-D66D916AF9B0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58063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76922F-5B6E-D649-44BE-DB7E4FEB446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A6DD7B9-BA2F-38F2-1E3C-D7CF4B7BDE0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381101-BD01-3EBA-ECE7-727923BCA4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CB1AD-087E-41C1-AB45-2B9E5EC07A97}" type="datetimeFigureOut">
              <a:rPr lang="en-GB" smtClean="0"/>
              <a:t>14/03/2025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9A2F282-A24A-882F-55B8-B8753F2938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BCA6E4-7404-49A9-E2C0-877DFD2532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E407D-C3B0-4939-A4D2-851C6EBB95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7244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8A1C44-7A89-BAA2-DA5A-D174B2CCEF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C8E6453-CEF3-23EC-577C-2A2B12EF85A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09CBBC-15D9-3502-891F-65ADF9EC9A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CB1AD-087E-41C1-AB45-2B9E5EC07A97}" type="datetimeFigureOut">
              <a:rPr lang="en-GB" smtClean="0"/>
              <a:t>14/03/2025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300F9B-2636-1B72-5DBB-F98FC2A342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9F2A91-FA2B-9EAD-4966-032216DFC1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E407D-C3B0-4939-A4D2-851C6EBB95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401781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209291A-382C-2CA4-661F-6FA76312BA0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33B2458-29B5-270C-3C06-6503E6BD606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C3FB77-C890-32A1-2D5B-B74DD5B3FA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CB1AD-087E-41C1-AB45-2B9E5EC07A97}" type="datetimeFigureOut">
              <a:rPr lang="en-GB" smtClean="0"/>
              <a:t>14/03/2025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E2D62-6CAA-F842-10F1-F810708781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391A27-E9CA-1D2C-3464-A32FCA8CAE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E407D-C3B0-4939-A4D2-851C6EBB95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22142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D31230-1363-EE8C-01B5-666DA7A1EC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1941E8-B90E-2A43-A9D9-37ADB26B0C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00F032-4ABC-E23A-2192-E51065E45B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CB1AD-087E-41C1-AB45-2B9E5EC07A97}" type="datetimeFigureOut">
              <a:rPr lang="en-GB" smtClean="0"/>
              <a:t>14/03/2025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C62564-820B-AE23-CF6B-9D445D10F9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5DB3FC-BE94-1BA7-7119-333A1E6AA4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E407D-C3B0-4939-A4D2-851C6EBB95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279437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83EF6F-DD2A-2682-148D-D4368A7839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AA49116-F080-DDEF-C6D4-163DD70DB33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856C7A1-0233-771F-E4B4-F06FDFABD6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CB1AD-087E-41C1-AB45-2B9E5EC07A97}" type="datetimeFigureOut">
              <a:rPr lang="en-GB" smtClean="0"/>
              <a:t>14/03/2025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CB5AD4-67A3-CB5D-BC33-7FFEB06FF4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7BF4C7-C68B-56F3-92B4-6192771C26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E407D-C3B0-4939-A4D2-851C6EBB95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647960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D463F1-8FBE-0AEE-2222-FD6E3223A5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52252D-1CDE-E652-C17C-B1FB1AFA0C5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DD8C1B7-79DB-85F1-795A-EFDAB2CC0E6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A99CDA4-7847-98EE-D1E5-8B1D4D02BB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CB1AD-087E-41C1-AB45-2B9E5EC07A97}" type="datetimeFigureOut">
              <a:rPr lang="en-GB" smtClean="0"/>
              <a:t>14/03/2025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93B3115-B097-049E-5C36-38CC9E49B6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98265D7-8D0A-1AD1-0C66-682EC88C23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E407D-C3B0-4939-A4D2-851C6EBB95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25101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648649-C9F9-6F02-6D44-FDAE39AD25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E4E965D-AE0E-E278-C9C7-6AB9F9971A1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9B05F2D-A2F6-B06D-13F1-B62368D1BA1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2BBC0F5-439B-03D8-85B8-7019E321C79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42FDAC2-7F26-1820-19DC-83B9BDD11DA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8B76CED-F350-B7B2-C91C-F727EDE363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CB1AD-087E-41C1-AB45-2B9E5EC07A97}" type="datetimeFigureOut">
              <a:rPr lang="en-GB" smtClean="0"/>
              <a:t>14/03/2025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14F343B-30E3-EE73-01BB-040E162118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DF6970F-6C29-042B-3A44-1CF5912030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E407D-C3B0-4939-A4D2-851C6EBB95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464354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EF524F-7972-1919-F4F3-51B8E958B8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4F9FAC4-BD98-0D33-4F78-55118F272E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CB1AD-087E-41C1-AB45-2B9E5EC07A97}" type="datetimeFigureOut">
              <a:rPr lang="en-GB" smtClean="0"/>
              <a:t>14/03/2025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2A0246A-EF7B-D357-76CF-B20879B5E0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3ADD5DC-BA36-8533-6B64-5DE4667C9F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E407D-C3B0-4939-A4D2-851C6EBB95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58644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BD114B0-7933-24FE-4DC7-F21316C9B5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CB1AD-087E-41C1-AB45-2B9E5EC07A97}" type="datetimeFigureOut">
              <a:rPr lang="en-GB" smtClean="0"/>
              <a:t>14/03/2025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B0D1ADF-592E-00BA-2D81-19992FB22A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F7F6952-5571-8BBC-E8C3-F646313027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E407D-C3B0-4939-A4D2-851C6EBB95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660959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06A919-9CDB-5E12-F219-EE075F8D55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C7EF37-956A-171B-AC22-1DDECCB2E9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6324B76-0273-44DC-D9CF-9B416FCAA43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522A9D1-9CB0-4190-F8DA-13D31B9594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CB1AD-087E-41C1-AB45-2B9E5EC07A97}" type="datetimeFigureOut">
              <a:rPr lang="en-GB" smtClean="0"/>
              <a:t>14/03/2025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CE8DB13-A0FC-D7AB-98C6-46441DDF35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B195741-0283-EF40-6201-DFE14A7E49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E407D-C3B0-4939-A4D2-851C6EBB95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006703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3B9397-0EEC-2F94-85DE-D1C9D893A2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373F3CE-7097-7498-4905-8FF0687148A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8FDA07A-36E2-2090-2B02-9A4F442C1D1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54A8D8F-FFB3-041E-ACE8-46232D6C33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CB1AD-087E-41C1-AB45-2B9E5EC07A97}" type="datetimeFigureOut">
              <a:rPr lang="en-GB" smtClean="0"/>
              <a:t>14/03/2025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B537BF2-11E8-9E45-7C6F-062E322455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F9B367C-B3CC-9DD6-7AFF-401C5674A5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E407D-C3B0-4939-A4D2-851C6EBB95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26135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0AFB8A4-B098-D2E0-1AF7-DB4E03B836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9D4E4A1-35C4-1D80-CEB5-71C3B81DF2B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CDE422-1496-40E5-96C9-DDEC28463BB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73CB1AD-087E-41C1-AB45-2B9E5EC07A97}" type="datetimeFigureOut">
              <a:rPr lang="en-GB" smtClean="0"/>
              <a:t>14/03/2025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0E63BF-4938-84E7-3E35-FE8184DE4AE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064CCB-BBB5-151B-C279-68D358122D7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15E407D-C3B0-4939-A4D2-851C6EBB95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54779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flickr.com/photos/unarmedcivilian/8487174590" TargetMode="External"/><Relationship Id="rId3" Type="http://schemas.openxmlformats.org/officeDocument/2006/relationships/slideLayout" Target="../slideLayouts/slideLayout2.xml"/><Relationship Id="rId7" Type="http://schemas.openxmlformats.org/officeDocument/2006/relationships/image" Target="../media/image2.jpg"/><Relationship Id="rId2" Type="http://schemas.openxmlformats.org/officeDocument/2006/relationships/audio" Target="../media/media1.m4a"/><Relationship Id="rId1" Type="http://schemas.microsoft.com/office/2007/relationships/media" Target="../media/media1.m4a"/><Relationship Id="rId6" Type="http://schemas.openxmlformats.org/officeDocument/2006/relationships/hyperlink" Target="https://www.flickr.com/photos/bradhoc/32084960150/" TargetMode="External"/><Relationship Id="rId11" Type="http://schemas.openxmlformats.org/officeDocument/2006/relationships/image" Target="../media/image3.png"/><Relationship Id="rId5" Type="http://schemas.openxmlformats.org/officeDocument/2006/relationships/image" Target="../media/image1.jpg"/><Relationship Id="rId10" Type="http://schemas.openxmlformats.org/officeDocument/2006/relationships/hyperlink" Target="https://creativecommons.org/licenses/by-nc-sa/3.0/" TargetMode="External"/><Relationship Id="rId4" Type="http://schemas.openxmlformats.org/officeDocument/2006/relationships/notesSlide" Target="../notesSlides/notesSlide1.xml"/><Relationship Id="rId9" Type="http://schemas.openxmlformats.org/officeDocument/2006/relationships/hyperlink" Target="https://creativecommons.org/licenses/by/3.0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E95C0FE3-661B-0902-9FC8-493D81915D8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022BDE4A-8A20-4A69-9C5A-581C82036A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7566494-C445-4D95-1DB8-27E60D4015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1684" y="170412"/>
            <a:ext cx="10178934" cy="1328730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52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Impact 	 </a:t>
            </a:r>
          </a:p>
        </p:txBody>
      </p:sp>
      <p:pic>
        <p:nvPicPr>
          <p:cNvPr id="5" name="Content Placeholder 4" descr="A group of people holding signs&#10;&#10;Description automatically generated">
            <a:extLst>
              <a:ext uri="{FF2B5EF4-FFF2-40B4-BE49-F238E27FC236}">
                <a16:creationId xmlns:a16="http://schemas.microsoft.com/office/drawing/2014/main" id="{D0858801-A3F4-D149-CC45-AF97CB81F92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6"/>
              </a:ext>
            </a:extLst>
          </a:blip>
          <a:srcRect r="798" b="-3"/>
          <a:stretch/>
        </p:blipFill>
        <p:spPr>
          <a:xfrm>
            <a:off x="198741" y="2410448"/>
            <a:ext cx="5803323" cy="3890357"/>
          </a:xfrm>
          <a:prstGeom prst="rect">
            <a:avLst/>
          </a:prstGeom>
        </p:spPr>
      </p:pic>
      <p:pic>
        <p:nvPicPr>
          <p:cNvPr id="8" name="Picture 7" descr="A group of people protesting&#10;&#10;Description automatically generated">
            <a:extLst>
              <a:ext uri="{FF2B5EF4-FFF2-40B4-BE49-F238E27FC236}">
                <a16:creationId xmlns:a16="http://schemas.microsoft.com/office/drawing/2014/main" id="{05FA89B9-9DF6-43E0-155A-BCEB040D1E5C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8"/>
              </a:ext>
            </a:extLst>
          </a:blip>
          <a:srcRect r="798" b="-3"/>
          <a:stretch/>
        </p:blipFill>
        <p:spPr>
          <a:xfrm>
            <a:off x="6189934" y="2410448"/>
            <a:ext cx="5803323" cy="3890357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EC15B2C8-BE6C-7246-0031-001421848C26}"/>
              </a:ext>
            </a:extLst>
          </p:cNvPr>
          <p:cNvSpPr txBox="1"/>
          <p:nvPr/>
        </p:nvSpPr>
        <p:spPr>
          <a:xfrm>
            <a:off x="3704640" y="6100750"/>
            <a:ext cx="2297424" cy="200055"/>
          </a:xfrm>
          <a:prstGeom prst="rect">
            <a:avLst/>
          </a:prstGeom>
          <a:solidFill>
            <a:srgbClr val="000000"/>
          </a:solidFill>
        </p:spPr>
        <p:txBody>
          <a:bodyPr wrap="none" rtlCol="0">
            <a:spAutoFit/>
          </a:bodyPr>
          <a:lstStyle/>
          <a:p>
            <a:pPr algn="r">
              <a:spcAft>
                <a:spcPts val="600"/>
              </a:spcAft>
            </a:pPr>
            <a:r>
              <a:rPr lang="en-GB" sz="700">
                <a:solidFill>
                  <a:srgbClr val="FFFFFF"/>
                </a:solidFill>
                <a:hlinkClick r:id="rId6" tooltip="https://www.flickr.com/photos/bradhoc/32084960150/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This Photo</a:t>
            </a:r>
            <a:r>
              <a:rPr lang="en-GB" sz="700">
                <a:solidFill>
                  <a:srgbClr val="FFFFFF"/>
                </a:solidFill>
              </a:rPr>
              <a:t> by Unknown Author is licensed under </a:t>
            </a:r>
            <a:r>
              <a:rPr lang="en-GB" sz="700">
                <a:solidFill>
                  <a:srgbClr val="FFFFFF"/>
                </a:solidFill>
                <a:hlinkClick r:id="rId9" tooltip="https://creativecommons.org/licenses/by/3.0/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CC BY</a:t>
            </a:r>
            <a:endParaRPr lang="en-GB" sz="700">
              <a:solidFill>
                <a:srgbClr val="FFFFFF"/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4520D9A-AEBF-690A-AA1E-C40A80182D84}"/>
              </a:ext>
            </a:extLst>
          </p:cNvPr>
          <p:cNvSpPr txBox="1"/>
          <p:nvPr/>
        </p:nvSpPr>
        <p:spPr>
          <a:xfrm>
            <a:off x="9404087" y="6100750"/>
            <a:ext cx="2589170" cy="200055"/>
          </a:xfrm>
          <a:prstGeom prst="rect">
            <a:avLst/>
          </a:prstGeom>
          <a:solidFill>
            <a:srgbClr val="000000"/>
          </a:solidFill>
        </p:spPr>
        <p:txBody>
          <a:bodyPr wrap="none" rtlCol="0">
            <a:spAutoFit/>
          </a:bodyPr>
          <a:lstStyle/>
          <a:p>
            <a:pPr algn="r">
              <a:spcAft>
                <a:spcPts val="600"/>
              </a:spcAft>
            </a:pPr>
            <a:r>
              <a:rPr lang="en-GB" sz="700">
                <a:solidFill>
                  <a:srgbClr val="FFFFFF"/>
                </a:solidFill>
                <a:hlinkClick r:id="rId8" tooltip="https://www.flickr.com/photos/unarmedcivilian/848717459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This Photo</a:t>
            </a:r>
            <a:r>
              <a:rPr lang="en-GB" sz="700">
                <a:solidFill>
                  <a:srgbClr val="FFFFFF"/>
                </a:solidFill>
              </a:rPr>
              <a:t> by Unknown Author is licensed under </a:t>
            </a:r>
            <a:r>
              <a:rPr lang="en-GB" sz="700">
                <a:solidFill>
                  <a:srgbClr val="FFFFFF"/>
                </a:solidFill>
                <a:hlinkClick r:id="rId10" tooltip="https://creativecommons.org/licenses/by-nc-sa/3.0/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CC BY-SA-NC</a:t>
            </a:r>
            <a:endParaRPr lang="en-GB" sz="700">
              <a:solidFill>
                <a:srgbClr val="FFFFFF"/>
              </a:solidFill>
            </a:endParaRPr>
          </a:p>
        </p:txBody>
      </p:sp>
      <p:pic>
        <p:nvPicPr>
          <p:cNvPr id="3" name="Elearning Part 4">
            <a:hlinkClick r:id="" action="ppaction://media"/>
            <a:extLst>
              <a:ext uri="{FF2B5EF4-FFF2-40B4-BE49-F238E27FC236}">
                <a16:creationId xmlns:a16="http://schemas.microsoft.com/office/drawing/2014/main" id="{B60ADD6B-5A61-87D2-BB85-41B9214AEA7D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11"/>
          <a:stretch>
            <a:fillRect/>
          </a:stretch>
        </p:blipFill>
        <p:spPr>
          <a:xfrm>
            <a:off x="5892800" y="3225800"/>
            <a:ext cx="406400" cy="406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75488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0419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audio>
          </p:childTnLst>
        </p:cTn>
      </p:par>
    </p:tnLst>
  </p:timing>
  <p:extLst>
    <p:ext uri="{E180D4A7-C9FB-4DFB-919C-405C955672EB}">
      <p14:showEvtLst xmlns:p14="http://schemas.microsoft.com/office/powerpoint/2010/main">
        <p14:playEvt time="0" objId="3"/>
        <p14:pauseEvt time="0" objId="3"/>
      </p14:showEvtLst>
    </p:ext>
  </p:extLs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209</TotalTime>
  <Words>37</Words>
  <Application>Microsoft Office PowerPoint</Application>
  <PresentationFormat>Widescreen</PresentationFormat>
  <Paragraphs>5</Paragraphs>
  <Slides>1</Slides>
  <Notes>1</Notes>
  <HiddenSlides>0</HiddenSlides>
  <MMClips>1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Theme</vt:lpstr>
      <vt:lpstr>Impact 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Ruth Norman Mason</dc:creator>
  <cp:lastModifiedBy>Ruth Norman Mason</cp:lastModifiedBy>
  <cp:revision>3</cp:revision>
  <dcterms:created xsi:type="dcterms:W3CDTF">2024-10-29T12:17:27Z</dcterms:created>
  <dcterms:modified xsi:type="dcterms:W3CDTF">2025-03-14T12:22:37Z</dcterms:modified>
</cp:coreProperties>
</file>